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9" r:id="rId9"/>
    <p:sldId id="261" r:id="rId10"/>
    <p:sldId id="270" r:id="rId11"/>
    <p:sldId id="262" r:id="rId12"/>
    <p:sldId id="271" r:id="rId13"/>
    <p:sldId id="263" r:id="rId14"/>
    <p:sldId id="272" r:id="rId15"/>
    <p:sldId id="264" r:id="rId16"/>
    <p:sldId id="273" r:id="rId17"/>
    <p:sldId id="265" r:id="rId18"/>
    <p:sldId id="274" r:id="rId19"/>
    <p:sldId id="266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91" d="100"/>
          <a:sy n="9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.xml"/><Relationship Id="rId3" Type="http://schemas.openxmlformats.org/officeDocument/2006/relationships/slide" Target="../slides/slide15.xml"/><Relationship Id="rId7" Type="http://schemas.openxmlformats.org/officeDocument/2006/relationships/slide" Target="../slides/slide13.xml"/><Relationship Id="rId2" Type="http://schemas.openxmlformats.org/officeDocument/2006/relationships/slide" Target="../slides/slide11.xml"/><Relationship Id="rId1" Type="http://schemas.openxmlformats.org/officeDocument/2006/relationships/hyperlink" Target="3" TargetMode="External"/><Relationship Id="rId6" Type="http://schemas.openxmlformats.org/officeDocument/2006/relationships/slide" Target="../slides/slide5.xml"/><Relationship Id="rId5" Type="http://schemas.openxmlformats.org/officeDocument/2006/relationships/slide" Target="../slides/slide19.xml"/><Relationship Id="rId4" Type="http://schemas.openxmlformats.org/officeDocument/2006/relationships/slide" Target="../slides/slide17.xml"/><Relationship Id="rId9" Type="http://schemas.openxmlformats.org/officeDocument/2006/relationships/slide" Target="../slides/slide7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3" TargetMode="External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848C4-4814-4E68-AC45-382910B3E8B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9080AE0-9690-468A-B6B1-FCC4A1B133C4}">
      <dgm:prSet phldrT="[Texto]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O" dirty="0" smtClean="0"/>
        </a:p>
        <a:p>
          <a:pPr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dirty="0" smtClean="0">
              <a:solidFill>
                <a:srgbClr val="FF0000"/>
              </a:solidFill>
              <a:hlinkClick xmlns:r="http://schemas.openxmlformats.org/officeDocument/2006/relationships" r:id="rId1" action="ppaction://hlinkfile"/>
            </a:rPr>
            <a:t>TECNIOLOGIA</a:t>
          </a:r>
          <a:endParaRPr lang="es-CO" dirty="0">
            <a:solidFill>
              <a:srgbClr val="FF0000"/>
            </a:solidFill>
          </a:endParaRPr>
        </a:p>
      </dgm:t>
    </dgm:pt>
    <dgm:pt modelId="{66CAA85D-9F15-4420-9937-80B7438D76A1}" type="parTrans" cxnId="{C9EDC5F1-9FF7-4A82-8D01-98159697171E}">
      <dgm:prSet/>
      <dgm:spPr/>
      <dgm:t>
        <a:bodyPr/>
        <a:lstStyle/>
        <a:p>
          <a:endParaRPr lang="es-CO"/>
        </a:p>
      </dgm:t>
    </dgm:pt>
    <dgm:pt modelId="{8C5E65E8-F0D2-408A-9E2A-D2FB73CAEC29}" type="sibTrans" cxnId="{C9EDC5F1-9FF7-4A82-8D01-98159697171E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665E7B17-B0C1-47BB-A56F-CE1CBEDF6385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2" action="ppaction://hlinksldjump"/>
            </a:rPr>
            <a:t>SERVICIOS</a:t>
          </a:r>
          <a:endParaRPr lang="es-CO" b="1" dirty="0">
            <a:solidFill>
              <a:srgbClr val="FF0000"/>
            </a:solidFill>
          </a:endParaRPr>
        </a:p>
      </dgm:t>
    </dgm:pt>
    <dgm:pt modelId="{A43E6689-71E5-4663-A224-C85FFD31FFA2}" type="parTrans" cxnId="{89A0C47C-AD38-4091-A985-CCFAA544D2BE}">
      <dgm:prSet/>
      <dgm:spPr/>
      <dgm:t>
        <a:bodyPr/>
        <a:lstStyle/>
        <a:p>
          <a:endParaRPr lang="es-CO"/>
        </a:p>
      </dgm:t>
    </dgm:pt>
    <dgm:pt modelId="{D2A71CB6-56B6-4507-A2D1-E8C3493BB58A}" type="sibTrans" cxnId="{89A0C47C-AD38-4091-A985-CCFAA544D2BE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70334EFD-873D-42EF-B767-C8830766EDE9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3" action="ppaction://hlinksldjump"/>
            </a:rPr>
            <a:t>HERRAMIENTAS</a:t>
          </a:r>
          <a:endParaRPr lang="es-CO" b="1" dirty="0">
            <a:solidFill>
              <a:srgbClr val="FF0000"/>
            </a:solidFill>
          </a:endParaRPr>
        </a:p>
      </dgm:t>
    </dgm:pt>
    <dgm:pt modelId="{DE92994A-2E30-4845-BCF0-8663EF22B29B}" type="parTrans" cxnId="{D96BD123-44D7-445B-B3C3-51BABACC3AD0}">
      <dgm:prSet/>
      <dgm:spPr/>
      <dgm:t>
        <a:bodyPr/>
        <a:lstStyle/>
        <a:p>
          <a:endParaRPr lang="es-CO"/>
        </a:p>
      </dgm:t>
    </dgm:pt>
    <dgm:pt modelId="{C3252256-B9BA-4A73-9D8C-F9810B301795}" type="sibTrans" cxnId="{D96BD123-44D7-445B-B3C3-51BABACC3AD0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21CE8109-0ADA-4428-99B3-D096C173EC6B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4" action="ppaction://hlinksldjump"/>
            </a:rPr>
            <a:t>MATERIALES</a:t>
          </a:r>
          <a:r>
            <a:rPr lang="es-CO" b="1" dirty="0" smtClean="0">
              <a:solidFill>
                <a:srgbClr val="FF0000"/>
              </a:solidFill>
            </a:rPr>
            <a:t> </a:t>
          </a:r>
          <a:endParaRPr lang="es-CO" b="1" dirty="0">
            <a:solidFill>
              <a:srgbClr val="FF0000"/>
            </a:solidFill>
          </a:endParaRPr>
        </a:p>
      </dgm:t>
    </dgm:pt>
    <dgm:pt modelId="{53311BFD-9C3F-4D40-A776-D656524CC4DA}" type="parTrans" cxnId="{9F00898E-6B27-4657-A066-19510F8875FB}">
      <dgm:prSet/>
      <dgm:spPr/>
      <dgm:t>
        <a:bodyPr/>
        <a:lstStyle/>
        <a:p>
          <a:endParaRPr lang="es-CO"/>
        </a:p>
      </dgm:t>
    </dgm:pt>
    <dgm:pt modelId="{1B1C0CBF-396E-4C2A-8BF4-A4CD2FB229F0}" type="sibTrans" cxnId="{9F00898E-6B27-4657-A066-19510F8875FB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8A497840-D41F-4CDB-89C3-2C318CB7A377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5" action="ppaction://hlinksldjump"/>
            </a:rPr>
            <a:t>TECNICAS</a:t>
          </a:r>
          <a:endParaRPr lang="es-CO" b="1" dirty="0">
            <a:solidFill>
              <a:srgbClr val="FF0000"/>
            </a:solidFill>
          </a:endParaRPr>
        </a:p>
      </dgm:t>
    </dgm:pt>
    <dgm:pt modelId="{58C84B49-4ECE-4C33-B953-1DA16B84CEBE}" type="parTrans" cxnId="{E518D073-D26A-4485-833E-27E392A61AFB}">
      <dgm:prSet/>
      <dgm:spPr/>
      <dgm:t>
        <a:bodyPr/>
        <a:lstStyle/>
        <a:p>
          <a:endParaRPr lang="es-CO"/>
        </a:p>
      </dgm:t>
    </dgm:pt>
    <dgm:pt modelId="{44FD5F26-17CA-43D1-9C85-4ADCE9F31B71}" type="sibTrans" cxnId="{E518D073-D26A-4485-833E-27E392A61AFB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ACB35549-D754-46E3-8348-D5ADEB274A6E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6" action="ppaction://hlinksldjump"/>
            </a:rPr>
            <a:t>PROCESOS</a:t>
          </a:r>
          <a:endParaRPr lang="es-CO" b="1" dirty="0">
            <a:solidFill>
              <a:srgbClr val="FF0000"/>
            </a:solidFill>
          </a:endParaRPr>
        </a:p>
      </dgm:t>
    </dgm:pt>
    <dgm:pt modelId="{EB76419E-002C-4073-979A-224913DC2B20}" type="parTrans" cxnId="{21C18513-8F12-4ADC-AF7D-47AE5F4E9BA7}">
      <dgm:prSet/>
      <dgm:spPr/>
      <dgm:t>
        <a:bodyPr/>
        <a:lstStyle/>
        <a:p>
          <a:endParaRPr lang="es-CO"/>
        </a:p>
      </dgm:t>
    </dgm:pt>
    <dgm:pt modelId="{3F485E93-F7AC-4D38-8BB3-690A1067633D}" type="sibTrans" cxnId="{21C18513-8F12-4ADC-AF7D-47AE5F4E9BA7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07D9C2F3-9F26-4B46-92BB-EE89D85A255D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7" action="ppaction://hlinksldjump"/>
            </a:rPr>
            <a:t>ARTEFACTOS</a:t>
          </a:r>
          <a:r>
            <a:rPr lang="es-CO" b="1" dirty="0" smtClean="0">
              <a:solidFill>
                <a:srgbClr val="FF0000"/>
              </a:solidFill>
            </a:rPr>
            <a:t> </a:t>
          </a:r>
          <a:endParaRPr lang="es-CO" b="1" dirty="0">
            <a:solidFill>
              <a:srgbClr val="FF0000"/>
            </a:solidFill>
          </a:endParaRPr>
        </a:p>
      </dgm:t>
    </dgm:pt>
    <dgm:pt modelId="{3BB84272-DF12-4C9B-BE33-C25B210ED92E}" type="parTrans" cxnId="{9E1F7032-A8F6-492A-A55D-D99F73E0064F}">
      <dgm:prSet/>
      <dgm:spPr/>
      <dgm:t>
        <a:bodyPr/>
        <a:lstStyle/>
        <a:p>
          <a:endParaRPr lang="es-CO"/>
        </a:p>
      </dgm:t>
    </dgm:pt>
    <dgm:pt modelId="{CD56D311-81E6-49A0-9A83-E84217E421D6}" type="sibTrans" cxnId="{9E1F7032-A8F6-492A-A55D-D99F73E0064F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DDC4AEDB-AFE8-4620-8535-EC409A09CEBF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</a:rPr>
            <a:t>SISTEMAS </a:t>
          </a:r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8" action="ppaction://hlinksldjump"/>
            </a:rPr>
            <a:t>TECNOLOGICOS</a:t>
          </a:r>
          <a:endParaRPr lang="es-CO" b="1" dirty="0">
            <a:solidFill>
              <a:srgbClr val="FF0000"/>
            </a:solidFill>
          </a:endParaRPr>
        </a:p>
      </dgm:t>
    </dgm:pt>
    <dgm:pt modelId="{44F577FE-87F3-4D8C-B8CF-A87BF9A48926}" type="parTrans" cxnId="{B6714594-27C9-49B2-898B-47A3803E152D}">
      <dgm:prSet/>
      <dgm:spPr/>
      <dgm:t>
        <a:bodyPr/>
        <a:lstStyle/>
        <a:p>
          <a:endParaRPr lang="es-CO"/>
        </a:p>
      </dgm:t>
    </dgm:pt>
    <dgm:pt modelId="{B67B3906-538C-4887-8ED1-0EAA0C70184A}" type="sibTrans" cxnId="{B6714594-27C9-49B2-898B-47A3803E152D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0211302A-79AF-4F1D-A1D0-D46E807C8CE2}">
      <dgm:prSet phldrT="[Texto]"/>
      <dgm:spPr>
        <a:solidFill>
          <a:srgbClr val="92D050"/>
        </a:solidFill>
      </dgm:spPr>
      <dgm:t>
        <a:bodyPr/>
        <a:lstStyle/>
        <a:p>
          <a:r>
            <a:rPr lang="es-CO" b="1" dirty="0" smtClean="0">
              <a:solidFill>
                <a:srgbClr val="FF0000"/>
              </a:solidFill>
              <a:hlinkClick xmlns:r="http://schemas.openxmlformats.org/officeDocument/2006/relationships" r:id="rId9" action="ppaction://hlinksldjump"/>
            </a:rPr>
            <a:t>PRODUCTOS</a:t>
          </a:r>
          <a:endParaRPr lang="es-CO" b="1" dirty="0">
            <a:solidFill>
              <a:srgbClr val="FF0000"/>
            </a:solidFill>
          </a:endParaRPr>
        </a:p>
      </dgm:t>
    </dgm:pt>
    <dgm:pt modelId="{DCBC99C5-3BC3-472C-AF18-064214882A6D}" type="parTrans" cxnId="{CF68B22A-1312-45C6-8CE8-45F517E9E0A0}">
      <dgm:prSet/>
      <dgm:spPr/>
      <dgm:t>
        <a:bodyPr/>
        <a:lstStyle/>
        <a:p>
          <a:endParaRPr lang="es-CO"/>
        </a:p>
      </dgm:t>
    </dgm:pt>
    <dgm:pt modelId="{EFFB4538-B28C-4420-9624-0F2141E8C76F}" type="sibTrans" cxnId="{CF68B22A-1312-45C6-8CE8-45F517E9E0A0}">
      <dgm:prSet/>
      <dgm:spPr>
        <a:solidFill>
          <a:srgbClr val="92D050"/>
        </a:solidFill>
      </dgm:spPr>
      <dgm:t>
        <a:bodyPr/>
        <a:lstStyle/>
        <a:p>
          <a:endParaRPr lang="es-CO" b="1">
            <a:solidFill>
              <a:srgbClr val="FF0000"/>
            </a:solidFill>
          </a:endParaRPr>
        </a:p>
      </dgm:t>
    </dgm:pt>
    <dgm:pt modelId="{684BEECF-54C9-45AA-A096-088F76A159BF}" type="pres">
      <dgm:prSet presAssocID="{4E9848C4-4814-4E68-AC45-382910B3E8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A66C1D7-23DB-4B60-82B0-20FE9E6B1603}" type="pres">
      <dgm:prSet presAssocID="{89080AE0-9690-468A-B6B1-FCC4A1B133C4}" presName="node" presStyleLbl="node1" presStyleIdx="0" presStyleCnt="9" custScaleX="148279" custScaleY="99314" custRadScaleRad="101003" custRadScaleInc="4308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D396F7-2B79-4F7F-91D9-217C742E574B}" type="pres">
      <dgm:prSet presAssocID="{8C5E65E8-F0D2-408A-9E2A-D2FB73CAEC29}" presName="sibTrans" presStyleLbl="sibTrans2D1" presStyleIdx="0" presStyleCnt="9"/>
      <dgm:spPr/>
      <dgm:t>
        <a:bodyPr/>
        <a:lstStyle/>
        <a:p>
          <a:endParaRPr lang="es-CO"/>
        </a:p>
      </dgm:t>
    </dgm:pt>
    <dgm:pt modelId="{D8421EA3-B0CB-49F4-AED3-8E6E6F4608A4}" type="pres">
      <dgm:prSet presAssocID="{8C5E65E8-F0D2-408A-9E2A-D2FB73CAEC29}" presName="connectorText" presStyleLbl="sibTrans2D1" presStyleIdx="0" presStyleCnt="9"/>
      <dgm:spPr/>
      <dgm:t>
        <a:bodyPr/>
        <a:lstStyle/>
        <a:p>
          <a:endParaRPr lang="es-CO"/>
        </a:p>
      </dgm:t>
    </dgm:pt>
    <dgm:pt modelId="{12446D4C-9784-4F0C-A86C-06C3F340D5ED}" type="pres">
      <dgm:prSet presAssocID="{ACB35549-D754-46E3-8348-D5ADEB274A6E}" presName="node" presStyleLbl="node1" presStyleIdx="1" presStyleCnt="9" custScaleX="163223" custRadScaleRad="113687" custRadScaleInc="3597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C0DEEE2-166A-40A5-A772-B2537F4C1F1E}" type="pres">
      <dgm:prSet presAssocID="{3F485E93-F7AC-4D38-8BB3-690A1067633D}" presName="sibTrans" presStyleLbl="sibTrans2D1" presStyleIdx="1" presStyleCnt="9"/>
      <dgm:spPr/>
      <dgm:t>
        <a:bodyPr/>
        <a:lstStyle/>
        <a:p>
          <a:endParaRPr lang="es-CO"/>
        </a:p>
      </dgm:t>
    </dgm:pt>
    <dgm:pt modelId="{521F2937-0715-47FA-8FFB-3BAA5F4F5667}" type="pres">
      <dgm:prSet presAssocID="{3F485E93-F7AC-4D38-8BB3-690A1067633D}" presName="connectorText" presStyleLbl="sibTrans2D1" presStyleIdx="1" presStyleCnt="9"/>
      <dgm:spPr/>
      <dgm:t>
        <a:bodyPr/>
        <a:lstStyle/>
        <a:p>
          <a:endParaRPr lang="es-CO"/>
        </a:p>
      </dgm:t>
    </dgm:pt>
    <dgm:pt modelId="{C09AF213-B783-4642-852C-EF4E123B36A2}" type="pres">
      <dgm:prSet presAssocID="{0211302A-79AF-4F1D-A1D0-D46E807C8CE2}" presName="node" presStyleLbl="node1" presStyleIdx="2" presStyleCnt="9" custScaleX="154729" custRadScaleRad="99579" custRadScaleInc="297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2A8E4C-9262-47D2-BF6F-115132B80412}" type="pres">
      <dgm:prSet presAssocID="{EFFB4538-B28C-4420-9624-0F2141E8C76F}" presName="sibTrans" presStyleLbl="sibTrans2D1" presStyleIdx="2" presStyleCnt="9"/>
      <dgm:spPr/>
      <dgm:t>
        <a:bodyPr/>
        <a:lstStyle/>
        <a:p>
          <a:endParaRPr lang="es-CO"/>
        </a:p>
      </dgm:t>
    </dgm:pt>
    <dgm:pt modelId="{710D0315-3F28-4D13-8EDD-FE552BCF6C1A}" type="pres">
      <dgm:prSet presAssocID="{EFFB4538-B28C-4420-9624-0F2141E8C76F}" presName="connectorText" presStyleLbl="sibTrans2D1" presStyleIdx="2" presStyleCnt="9"/>
      <dgm:spPr/>
      <dgm:t>
        <a:bodyPr/>
        <a:lstStyle/>
        <a:p>
          <a:endParaRPr lang="es-CO"/>
        </a:p>
      </dgm:t>
    </dgm:pt>
    <dgm:pt modelId="{50945D88-1D5F-45BA-B8C9-FEC49E2DA620}" type="pres">
      <dgm:prSet presAssocID="{DDC4AEDB-AFE8-4620-8535-EC409A09CEBF}" presName="node" presStyleLbl="node1" presStyleIdx="3" presStyleCnt="9" custScaleX="162412" custScaleY="106486" custRadScaleRad="114112" custRadScaleInc="-2006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522BB8-A119-4521-A7B0-C42043A362CC}" type="pres">
      <dgm:prSet presAssocID="{B67B3906-538C-4887-8ED1-0EAA0C70184A}" presName="sibTrans" presStyleLbl="sibTrans2D1" presStyleIdx="3" presStyleCnt="9"/>
      <dgm:spPr/>
      <dgm:t>
        <a:bodyPr/>
        <a:lstStyle/>
        <a:p>
          <a:endParaRPr lang="es-CO"/>
        </a:p>
      </dgm:t>
    </dgm:pt>
    <dgm:pt modelId="{CDA9834B-857D-408B-9031-27C52061D62B}" type="pres">
      <dgm:prSet presAssocID="{B67B3906-538C-4887-8ED1-0EAA0C70184A}" presName="connectorText" presStyleLbl="sibTrans2D1" presStyleIdx="3" presStyleCnt="9"/>
      <dgm:spPr/>
      <dgm:t>
        <a:bodyPr/>
        <a:lstStyle/>
        <a:p>
          <a:endParaRPr lang="es-CO"/>
        </a:p>
      </dgm:t>
    </dgm:pt>
    <dgm:pt modelId="{D83BAFB7-3969-4B3D-9578-8276450595BA}" type="pres">
      <dgm:prSet presAssocID="{665E7B17-B0C1-47BB-A56F-CE1CBEDF6385}" presName="node" presStyleLbl="node1" presStyleIdx="4" presStyleCnt="9" custFlipHor="1" custScaleX="133499" custScaleY="102667" custRadScaleRad="112153" custRadScaleInc="-667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63358E-DAC0-4800-97D4-976493A2C87C}" type="pres">
      <dgm:prSet presAssocID="{D2A71CB6-56B6-4507-A2D1-E8C3493BB58A}" presName="sibTrans" presStyleLbl="sibTrans2D1" presStyleIdx="4" presStyleCnt="9"/>
      <dgm:spPr/>
      <dgm:t>
        <a:bodyPr/>
        <a:lstStyle/>
        <a:p>
          <a:endParaRPr lang="es-CO"/>
        </a:p>
      </dgm:t>
    </dgm:pt>
    <dgm:pt modelId="{83DF579D-BBAE-47AF-B090-B2A4254BC050}" type="pres">
      <dgm:prSet presAssocID="{D2A71CB6-56B6-4507-A2D1-E8C3493BB58A}" presName="connectorText" presStyleLbl="sibTrans2D1" presStyleIdx="4" presStyleCnt="9"/>
      <dgm:spPr/>
      <dgm:t>
        <a:bodyPr/>
        <a:lstStyle/>
        <a:p>
          <a:endParaRPr lang="es-CO"/>
        </a:p>
      </dgm:t>
    </dgm:pt>
    <dgm:pt modelId="{9EE0BD5A-1AF7-4742-9341-CE729267F497}" type="pres">
      <dgm:prSet presAssocID="{07D9C2F3-9F26-4B46-92BB-EE89D85A255D}" presName="node" presStyleLbl="node1" presStyleIdx="5" presStyleCnt="9" custScaleX="16066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B374E5F-5185-413D-B8E2-7C9EAE3BA29D}" type="pres">
      <dgm:prSet presAssocID="{CD56D311-81E6-49A0-9A83-E84217E421D6}" presName="sibTrans" presStyleLbl="sibTrans2D1" presStyleIdx="5" presStyleCnt="9"/>
      <dgm:spPr/>
      <dgm:t>
        <a:bodyPr/>
        <a:lstStyle/>
        <a:p>
          <a:endParaRPr lang="es-CO"/>
        </a:p>
      </dgm:t>
    </dgm:pt>
    <dgm:pt modelId="{F11972D5-DECC-412E-B325-DBE02A56AA6E}" type="pres">
      <dgm:prSet presAssocID="{CD56D311-81E6-49A0-9A83-E84217E421D6}" presName="connectorText" presStyleLbl="sibTrans2D1" presStyleIdx="5" presStyleCnt="9"/>
      <dgm:spPr/>
      <dgm:t>
        <a:bodyPr/>
        <a:lstStyle/>
        <a:p>
          <a:endParaRPr lang="es-CO"/>
        </a:p>
      </dgm:t>
    </dgm:pt>
    <dgm:pt modelId="{A423FB51-A5BA-4551-A562-EE1E02F10BA9}" type="pres">
      <dgm:prSet presAssocID="{70334EFD-873D-42EF-B767-C8830766EDE9}" presName="node" presStyleLbl="node1" presStyleIdx="6" presStyleCnt="9" custScaleX="16710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496A19-430F-4937-BFCC-D54435463253}" type="pres">
      <dgm:prSet presAssocID="{C3252256-B9BA-4A73-9D8C-F9810B301795}" presName="sibTrans" presStyleLbl="sibTrans2D1" presStyleIdx="6" presStyleCnt="9"/>
      <dgm:spPr/>
      <dgm:t>
        <a:bodyPr/>
        <a:lstStyle/>
        <a:p>
          <a:endParaRPr lang="es-CO"/>
        </a:p>
      </dgm:t>
    </dgm:pt>
    <dgm:pt modelId="{A35C3C2A-7BB4-4F5D-A933-D7C30FC4C366}" type="pres">
      <dgm:prSet presAssocID="{C3252256-B9BA-4A73-9D8C-F9810B301795}" presName="connectorText" presStyleLbl="sibTrans2D1" presStyleIdx="6" presStyleCnt="9"/>
      <dgm:spPr/>
      <dgm:t>
        <a:bodyPr/>
        <a:lstStyle/>
        <a:p>
          <a:endParaRPr lang="es-CO"/>
        </a:p>
      </dgm:t>
    </dgm:pt>
    <dgm:pt modelId="{1BF8F269-AE04-4F11-BF19-FCD32195BF68}" type="pres">
      <dgm:prSet presAssocID="{21CE8109-0ADA-4428-99B3-D096C173EC6B}" presName="node" presStyleLbl="node1" presStyleIdx="7" presStyleCnt="9" custScaleX="164920" custRadScaleRad="99868" custRadScaleInc="8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DA808CF-54E8-4D2F-BDC3-C29B44672C66}" type="pres">
      <dgm:prSet presAssocID="{1B1C0CBF-396E-4C2A-8BF4-A4CD2FB229F0}" presName="sibTrans" presStyleLbl="sibTrans2D1" presStyleIdx="7" presStyleCnt="9"/>
      <dgm:spPr/>
      <dgm:t>
        <a:bodyPr/>
        <a:lstStyle/>
        <a:p>
          <a:endParaRPr lang="es-CO"/>
        </a:p>
      </dgm:t>
    </dgm:pt>
    <dgm:pt modelId="{5E1B7F18-7B7C-45D6-A0CF-15F4A27C436D}" type="pres">
      <dgm:prSet presAssocID="{1B1C0CBF-396E-4C2A-8BF4-A4CD2FB229F0}" presName="connectorText" presStyleLbl="sibTrans2D1" presStyleIdx="7" presStyleCnt="9"/>
      <dgm:spPr/>
      <dgm:t>
        <a:bodyPr/>
        <a:lstStyle/>
        <a:p>
          <a:endParaRPr lang="es-CO"/>
        </a:p>
      </dgm:t>
    </dgm:pt>
    <dgm:pt modelId="{BA5B26C4-3132-4B1B-A91B-192E123ED345}" type="pres">
      <dgm:prSet presAssocID="{8A497840-D41F-4CDB-89C3-2C318CB7A377}" presName="node" presStyleLbl="node1" presStyleIdx="8" presStyleCnt="9" custScaleX="198480" custRadScaleRad="100167" custRadScaleInc="-3793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B68C34-7E74-46BA-A3B4-056A7F68D916}" type="pres">
      <dgm:prSet presAssocID="{44FD5F26-17CA-43D1-9C85-4ADCE9F31B71}" presName="sibTrans" presStyleLbl="sibTrans2D1" presStyleIdx="8" presStyleCnt="9"/>
      <dgm:spPr/>
      <dgm:t>
        <a:bodyPr/>
        <a:lstStyle/>
        <a:p>
          <a:endParaRPr lang="es-CO"/>
        </a:p>
      </dgm:t>
    </dgm:pt>
    <dgm:pt modelId="{21FB3051-1E44-4E9B-8313-FFD743B388C9}" type="pres">
      <dgm:prSet presAssocID="{44FD5F26-17CA-43D1-9C85-4ADCE9F31B71}" presName="connectorText" presStyleLbl="sibTrans2D1" presStyleIdx="8" presStyleCnt="9"/>
      <dgm:spPr/>
      <dgm:t>
        <a:bodyPr/>
        <a:lstStyle/>
        <a:p>
          <a:endParaRPr lang="es-CO"/>
        </a:p>
      </dgm:t>
    </dgm:pt>
  </dgm:ptLst>
  <dgm:cxnLst>
    <dgm:cxn modelId="{652C14B3-3B17-4ACF-BD86-C009BEA2D1B0}" type="presOf" srcId="{8C5E65E8-F0D2-408A-9E2A-D2FB73CAEC29}" destId="{87D396F7-2B79-4F7F-91D9-217C742E574B}" srcOrd="0" destOrd="0" presId="urn:microsoft.com/office/officeart/2005/8/layout/cycle2"/>
    <dgm:cxn modelId="{CEEE86FC-1EEF-4CCD-AC3B-DF7CC023F72A}" type="presOf" srcId="{DDC4AEDB-AFE8-4620-8535-EC409A09CEBF}" destId="{50945D88-1D5F-45BA-B8C9-FEC49E2DA620}" srcOrd="0" destOrd="0" presId="urn:microsoft.com/office/officeart/2005/8/layout/cycle2"/>
    <dgm:cxn modelId="{CE880972-6FCE-4FAF-8597-838E33C4E6B1}" type="presOf" srcId="{44FD5F26-17CA-43D1-9C85-4ADCE9F31B71}" destId="{5FB68C34-7E74-46BA-A3B4-056A7F68D916}" srcOrd="0" destOrd="0" presId="urn:microsoft.com/office/officeart/2005/8/layout/cycle2"/>
    <dgm:cxn modelId="{F3E2EF15-7F6E-444C-8297-54932496617A}" type="presOf" srcId="{0211302A-79AF-4F1D-A1D0-D46E807C8CE2}" destId="{C09AF213-B783-4642-852C-EF4E123B36A2}" srcOrd="0" destOrd="0" presId="urn:microsoft.com/office/officeart/2005/8/layout/cycle2"/>
    <dgm:cxn modelId="{B052A897-F539-4FEC-803C-443C9DFBFCB5}" type="presOf" srcId="{EFFB4538-B28C-4420-9624-0F2141E8C76F}" destId="{572A8E4C-9262-47D2-BF6F-115132B80412}" srcOrd="0" destOrd="0" presId="urn:microsoft.com/office/officeart/2005/8/layout/cycle2"/>
    <dgm:cxn modelId="{89A0C47C-AD38-4091-A985-CCFAA544D2BE}" srcId="{4E9848C4-4814-4E68-AC45-382910B3E8B3}" destId="{665E7B17-B0C1-47BB-A56F-CE1CBEDF6385}" srcOrd="4" destOrd="0" parTransId="{A43E6689-71E5-4663-A224-C85FFD31FFA2}" sibTransId="{D2A71CB6-56B6-4507-A2D1-E8C3493BB58A}"/>
    <dgm:cxn modelId="{5CFD8B57-CABA-47FF-A8E5-37B0071A5309}" type="presOf" srcId="{8C5E65E8-F0D2-408A-9E2A-D2FB73CAEC29}" destId="{D8421EA3-B0CB-49F4-AED3-8E6E6F4608A4}" srcOrd="1" destOrd="0" presId="urn:microsoft.com/office/officeart/2005/8/layout/cycle2"/>
    <dgm:cxn modelId="{EA8A5A37-3A41-45CA-8EE8-18178681C7D5}" type="presOf" srcId="{07D9C2F3-9F26-4B46-92BB-EE89D85A255D}" destId="{9EE0BD5A-1AF7-4742-9341-CE729267F497}" srcOrd="0" destOrd="0" presId="urn:microsoft.com/office/officeart/2005/8/layout/cycle2"/>
    <dgm:cxn modelId="{0638CB95-D7FA-451A-9764-F520B1E11D85}" type="presOf" srcId="{3F485E93-F7AC-4D38-8BB3-690A1067633D}" destId="{3C0DEEE2-166A-40A5-A772-B2537F4C1F1E}" srcOrd="0" destOrd="0" presId="urn:microsoft.com/office/officeart/2005/8/layout/cycle2"/>
    <dgm:cxn modelId="{B6714594-27C9-49B2-898B-47A3803E152D}" srcId="{4E9848C4-4814-4E68-AC45-382910B3E8B3}" destId="{DDC4AEDB-AFE8-4620-8535-EC409A09CEBF}" srcOrd="3" destOrd="0" parTransId="{44F577FE-87F3-4D8C-B8CF-A87BF9A48926}" sibTransId="{B67B3906-538C-4887-8ED1-0EAA0C70184A}"/>
    <dgm:cxn modelId="{F77841DE-1250-4B74-9563-117DF63B2593}" type="presOf" srcId="{B67B3906-538C-4887-8ED1-0EAA0C70184A}" destId="{59522BB8-A119-4521-A7B0-C42043A362CC}" srcOrd="0" destOrd="0" presId="urn:microsoft.com/office/officeart/2005/8/layout/cycle2"/>
    <dgm:cxn modelId="{7533823E-4EC5-4533-980F-633ECD2F4938}" type="presOf" srcId="{665E7B17-B0C1-47BB-A56F-CE1CBEDF6385}" destId="{D83BAFB7-3969-4B3D-9578-8276450595BA}" srcOrd="0" destOrd="0" presId="urn:microsoft.com/office/officeart/2005/8/layout/cycle2"/>
    <dgm:cxn modelId="{970E2049-62C1-4678-ACB5-170107CB52A3}" type="presOf" srcId="{CD56D311-81E6-49A0-9A83-E84217E421D6}" destId="{F11972D5-DECC-412E-B325-DBE02A56AA6E}" srcOrd="1" destOrd="0" presId="urn:microsoft.com/office/officeart/2005/8/layout/cycle2"/>
    <dgm:cxn modelId="{5219725B-539D-4152-81CC-2D2E85C30BF2}" type="presOf" srcId="{3F485E93-F7AC-4D38-8BB3-690A1067633D}" destId="{521F2937-0715-47FA-8FFB-3BAA5F4F5667}" srcOrd="1" destOrd="0" presId="urn:microsoft.com/office/officeart/2005/8/layout/cycle2"/>
    <dgm:cxn modelId="{EE345987-EF02-4CB8-9F20-6CB4404CE2B6}" type="presOf" srcId="{EFFB4538-B28C-4420-9624-0F2141E8C76F}" destId="{710D0315-3F28-4D13-8EDD-FE552BCF6C1A}" srcOrd="1" destOrd="0" presId="urn:microsoft.com/office/officeart/2005/8/layout/cycle2"/>
    <dgm:cxn modelId="{25DEF0F8-F1A8-4B49-BD1F-CCC26C91E8DB}" type="presOf" srcId="{89080AE0-9690-468A-B6B1-FCC4A1B133C4}" destId="{EA66C1D7-23DB-4B60-82B0-20FE9E6B1603}" srcOrd="0" destOrd="0" presId="urn:microsoft.com/office/officeart/2005/8/layout/cycle2"/>
    <dgm:cxn modelId="{A51991C7-5998-455E-A214-9F4B74DD8524}" type="presOf" srcId="{B67B3906-538C-4887-8ED1-0EAA0C70184A}" destId="{CDA9834B-857D-408B-9031-27C52061D62B}" srcOrd="1" destOrd="0" presId="urn:microsoft.com/office/officeart/2005/8/layout/cycle2"/>
    <dgm:cxn modelId="{4CA1BEB6-14EC-4F24-8098-352CE536A97F}" type="presOf" srcId="{8A497840-D41F-4CDB-89C3-2C318CB7A377}" destId="{BA5B26C4-3132-4B1B-A91B-192E123ED345}" srcOrd="0" destOrd="0" presId="urn:microsoft.com/office/officeart/2005/8/layout/cycle2"/>
    <dgm:cxn modelId="{F75A20B8-ACF3-40D8-A464-1570EE815181}" type="presOf" srcId="{CD56D311-81E6-49A0-9A83-E84217E421D6}" destId="{0B374E5F-5185-413D-B8E2-7C9EAE3BA29D}" srcOrd="0" destOrd="0" presId="urn:microsoft.com/office/officeart/2005/8/layout/cycle2"/>
    <dgm:cxn modelId="{CDF47D4D-1D4C-438D-B155-90CFDEA5A408}" type="presOf" srcId="{1B1C0CBF-396E-4C2A-8BF4-A4CD2FB229F0}" destId="{5E1B7F18-7B7C-45D6-A0CF-15F4A27C436D}" srcOrd="1" destOrd="0" presId="urn:microsoft.com/office/officeart/2005/8/layout/cycle2"/>
    <dgm:cxn modelId="{F4D231C2-0C12-4AA7-B3C7-BB078030377D}" type="presOf" srcId="{D2A71CB6-56B6-4507-A2D1-E8C3493BB58A}" destId="{AB63358E-DAC0-4800-97D4-976493A2C87C}" srcOrd="0" destOrd="0" presId="urn:microsoft.com/office/officeart/2005/8/layout/cycle2"/>
    <dgm:cxn modelId="{C49722B7-7619-48DB-91C0-584A924A27FF}" type="presOf" srcId="{4E9848C4-4814-4E68-AC45-382910B3E8B3}" destId="{684BEECF-54C9-45AA-A096-088F76A159BF}" srcOrd="0" destOrd="0" presId="urn:microsoft.com/office/officeart/2005/8/layout/cycle2"/>
    <dgm:cxn modelId="{E518D073-D26A-4485-833E-27E392A61AFB}" srcId="{4E9848C4-4814-4E68-AC45-382910B3E8B3}" destId="{8A497840-D41F-4CDB-89C3-2C318CB7A377}" srcOrd="8" destOrd="0" parTransId="{58C84B49-4ECE-4C33-B953-1DA16B84CEBE}" sibTransId="{44FD5F26-17CA-43D1-9C85-4ADCE9F31B71}"/>
    <dgm:cxn modelId="{B4AF09CA-F0DC-4222-9016-C18DC51E0C1B}" type="presOf" srcId="{D2A71CB6-56B6-4507-A2D1-E8C3493BB58A}" destId="{83DF579D-BBAE-47AF-B090-B2A4254BC050}" srcOrd="1" destOrd="0" presId="urn:microsoft.com/office/officeart/2005/8/layout/cycle2"/>
    <dgm:cxn modelId="{0888BCB9-A3F8-43D7-9A99-0DCED13F312E}" type="presOf" srcId="{C3252256-B9BA-4A73-9D8C-F9810B301795}" destId="{A35C3C2A-7BB4-4F5D-A933-D7C30FC4C366}" srcOrd="1" destOrd="0" presId="urn:microsoft.com/office/officeart/2005/8/layout/cycle2"/>
    <dgm:cxn modelId="{FB9E4BBB-ABB2-4E68-9010-188E3BC30534}" type="presOf" srcId="{44FD5F26-17CA-43D1-9C85-4ADCE9F31B71}" destId="{21FB3051-1E44-4E9B-8313-FFD743B388C9}" srcOrd="1" destOrd="0" presId="urn:microsoft.com/office/officeart/2005/8/layout/cycle2"/>
    <dgm:cxn modelId="{FC441A5E-324D-49C3-B26D-73E0C2B3198B}" type="presOf" srcId="{C3252256-B9BA-4A73-9D8C-F9810B301795}" destId="{4D496A19-430F-4937-BFCC-D54435463253}" srcOrd="0" destOrd="0" presId="urn:microsoft.com/office/officeart/2005/8/layout/cycle2"/>
    <dgm:cxn modelId="{9F00898E-6B27-4657-A066-19510F8875FB}" srcId="{4E9848C4-4814-4E68-AC45-382910B3E8B3}" destId="{21CE8109-0ADA-4428-99B3-D096C173EC6B}" srcOrd="7" destOrd="0" parTransId="{53311BFD-9C3F-4D40-A776-D656524CC4DA}" sibTransId="{1B1C0CBF-396E-4C2A-8BF4-A4CD2FB229F0}"/>
    <dgm:cxn modelId="{D96BD123-44D7-445B-B3C3-51BABACC3AD0}" srcId="{4E9848C4-4814-4E68-AC45-382910B3E8B3}" destId="{70334EFD-873D-42EF-B767-C8830766EDE9}" srcOrd="6" destOrd="0" parTransId="{DE92994A-2E30-4845-BCF0-8663EF22B29B}" sibTransId="{C3252256-B9BA-4A73-9D8C-F9810B301795}"/>
    <dgm:cxn modelId="{B9A071FC-F2E0-41EF-ADCE-0126507EEE0E}" type="presOf" srcId="{70334EFD-873D-42EF-B767-C8830766EDE9}" destId="{A423FB51-A5BA-4551-A562-EE1E02F10BA9}" srcOrd="0" destOrd="0" presId="urn:microsoft.com/office/officeart/2005/8/layout/cycle2"/>
    <dgm:cxn modelId="{5589BB1C-1A59-4CB1-8221-B921506245B4}" type="presOf" srcId="{ACB35549-D754-46E3-8348-D5ADEB274A6E}" destId="{12446D4C-9784-4F0C-A86C-06C3F340D5ED}" srcOrd="0" destOrd="0" presId="urn:microsoft.com/office/officeart/2005/8/layout/cycle2"/>
    <dgm:cxn modelId="{CF68B22A-1312-45C6-8CE8-45F517E9E0A0}" srcId="{4E9848C4-4814-4E68-AC45-382910B3E8B3}" destId="{0211302A-79AF-4F1D-A1D0-D46E807C8CE2}" srcOrd="2" destOrd="0" parTransId="{DCBC99C5-3BC3-472C-AF18-064214882A6D}" sibTransId="{EFFB4538-B28C-4420-9624-0F2141E8C76F}"/>
    <dgm:cxn modelId="{C9EDC5F1-9FF7-4A82-8D01-98159697171E}" srcId="{4E9848C4-4814-4E68-AC45-382910B3E8B3}" destId="{89080AE0-9690-468A-B6B1-FCC4A1B133C4}" srcOrd="0" destOrd="0" parTransId="{66CAA85D-9F15-4420-9937-80B7438D76A1}" sibTransId="{8C5E65E8-F0D2-408A-9E2A-D2FB73CAEC29}"/>
    <dgm:cxn modelId="{9E1F7032-A8F6-492A-A55D-D99F73E0064F}" srcId="{4E9848C4-4814-4E68-AC45-382910B3E8B3}" destId="{07D9C2F3-9F26-4B46-92BB-EE89D85A255D}" srcOrd="5" destOrd="0" parTransId="{3BB84272-DF12-4C9B-BE33-C25B210ED92E}" sibTransId="{CD56D311-81E6-49A0-9A83-E84217E421D6}"/>
    <dgm:cxn modelId="{21C18513-8F12-4ADC-AF7D-47AE5F4E9BA7}" srcId="{4E9848C4-4814-4E68-AC45-382910B3E8B3}" destId="{ACB35549-D754-46E3-8348-D5ADEB274A6E}" srcOrd="1" destOrd="0" parTransId="{EB76419E-002C-4073-979A-224913DC2B20}" sibTransId="{3F485E93-F7AC-4D38-8BB3-690A1067633D}"/>
    <dgm:cxn modelId="{079B23F8-EA50-46F6-9F93-5C5ABA09284C}" type="presOf" srcId="{1B1C0CBF-396E-4C2A-8BF4-A4CD2FB229F0}" destId="{5DA808CF-54E8-4D2F-BDC3-C29B44672C66}" srcOrd="0" destOrd="0" presId="urn:microsoft.com/office/officeart/2005/8/layout/cycle2"/>
    <dgm:cxn modelId="{B7371FF0-E02D-408C-92B8-BB9C8339A51F}" type="presOf" srcId="{21CE8109-0ADA-4428-99B3-D096C173EC6B}" destId="{1BF8F269-AE04-4F11-BF19-FCD32195BF68}" srcOrd="0" destOrd="0" presId="urn:microsoft.com/office/officeart/2005/8/layout/cycle2"/>
    <dgm:cxn modelId="{31C6D429-BCBE-42D6-9194-4A135C7E7F25}" type="presParOf" srcId="{684BEECF-54C9-45AA-A096-088F76A159BF}" destId="{EA66C1D7-23DB-4B60-82B0-20FE9E6B1603}" srcOrd="0" destOrd="0" presId="urn:microsoft.com/office/officeart/2005/8/layout/cycle2"/>
    <dgm:cxn modelId="{8685DDB7-B3EA-4101-97BD-F135D3C660FA}" type="presParOf" srcId="{684BEECF-54C9-45AA-A096-088F76A159BF}" destId="{87D396F7-2B79-4F7F-91D9-217C742E574B}" srcOrd="1" destOrd="0" presId="urn:microsoft.com/office/officeart/2005/8/layout/cycle2"/>
    <dgm:cxn modelId="{5BC4DCBA-768C-4B37-899E-E953B0D4B54E}" type="presParOf" srcId="{87D396F7-2B79-4F7F-91D9-217C742E574B}" destId="{D8421EA3-B0CB-49F4-AED3-8E6E6F4608A4}" srcOrd="0" destOrd="0" presId="urn:microsoft.com/office/officeart/2005/8/layout/cycle2"/>
    <dgm:cxn modelId="{05234AF8-5A3F-4828-9A7F-EB60DD6E3B48}" type="presParOf" srcId="{684BEECF-54C9-45AA-A096-088F76A159BF}" destId="{12446D4C-9784-4F0C-A86C-06C3F340D5ED}" srcOrd="2" destOrd="0" presId="urn:microsoft.com/office/officeart/2005/8/layout/cycle2"/>
    <dgm:cxn modelId="{0E965EA2-9B32-445C-AA4A-4B3E816A85B4}" type="presParOf" srcId="{684BEECF-54C9-45AA-A096-088F76A159BF}" destId="{3C0DEEE2-166A-40A5-A772-B2537F4C1F1E}" srcOrd="3" destOrd="0" presId="urn:microsoft.com/office/officeart/2005/8/layout/cycle2"/>
    <dgm:cxn modelId="{AC1B97E1-25BA-44E7-8301-925AB8544D67}" type="presParOf" srcId="{3C0DEEE2-166A-40A5-A772-B2537F4C1F1E}" destId="{521F2937-0715-47FA-8FFB-3BAA5F4F5667}" srcOrd="0" destOrd="0" presId="urn:microsoft.com/office/officeart/2005/8/layout/cycle2"/>
    <dgm:cxn modelId="{5AB1413C-5D79-4998-99A2-DC5FE43572A5}" type="presParOf" srcId="{684BEECF-54C9-45AA-A096-088F76A159BF}" destId="{C09AF213-B783-4642-852C-EF4E123B36A2}" srcOrd="4" destOrd="0" presId="urn:microsoft.com/office/officeart/2005/8/layout/cycle2"/>
    <dgm:cxn modelId="{70749861-5453-4063-8A41-D7AF3D46F446}" type="presParOf" srcId="{684BEECF-54C9-45AA-A096-088F76A159BF}" destId="{572A8E4C-9262-47D2-BF6F-115132B80412}" srcOrd="5" destOrd="0" presId="urn:microsoft.com/office/officeart/2005/8/layout/cycle2"/>
    <dgm:cxn modelId="{1D417B37-9D48-4F2F-BC20-D4CB6341FAB1}" type="presParOf" srcId="{572A8E4C-9262-47D2-BF6F-115132B80412}" destId="{710D0315-3F28-4D13-8EDD-FE552BCF6C1A}" srcOrd="0" destOrd="0" presId="urn:microsoft.com/office/officeart/2005/8/layout/cycle2"/>
    <dgm:cxn modelId="{9C129669-1851-41A8-930F-628ACAF0A440}" type="presParOf" srcId="{684BEECF-54C9-45AA-A096-088F76A159BF}" destId="{50945D88-1D5F-45BA-B8C9-FEC49E2DA620}" srcOrd="6" destOrd="0" presId="urn:microsoft.com/office/officeart/2005/8/layout/cycle2"/>
    <dgm:cxn modelId="{931E2B33-1056-4E5F-8AF3-79D89D7D8184}" type="presParOf" srcId="{684BEECF-54C9-45AA-A096-088F76A159BF}" destId="{59522BB8-A119-4521-A7B0-C42043A362CC}" srcOrd="7" destOrd="0" presId="urn:microsoft.com/office/officeart/2005/8/layout/cycle2"/>
    <dgm:cxn modelId="{763527D8-614C-4547-AAFD-09C47DC8AF48}" type="presParOf" srcId="{59522BB8-A119-4521-A7B0-C42043A362CC}" destId="{CDA9834B-857D-408B-9031-27C52061D62B}" srcOrd="0" destOrd="0" presId="urn:microsoft.com/office/officeart/2005/8/layout/cycle2"/>
    <dgm:cxn modelId="{570B83F1-76FD-4CB9-977A-96C7FDE7282A}" type="presParOf" srcId="{684BEECF-54C9-45AA-A096-088F76A159BF}" destId="{D83BAFB7-3969-4B3D-9578-8276450595BA}" srcOrd="8" destOrd="0" presId="urn:microsoft.com/office/officeart/2005/8/layout/cycle2"/>
    <dgm:cxn modelId="{E11CAC51-0189-4DDA-BA0D-FC5753FFAEFC}" type="presParOf" srcId="{684BEECF-54C9-45AA-A096-088F76A159BF}" destId="{AB63358E-DAC0-4800-97D4-976493A2C87C}" srcOrd="9" destOrd="0" presId="urn:microsoft.com/office/officeart/2005/8/layout/cycle2"/>
    <dgm:cxn modelId="{A06666CE-290A-4E7E-8B74-741F1151F077}" type="presParOf" srcId="{AB63358E-DAC0-4800-97D4-976493A2C87C}" destId="{83DF579D-BBAE-47AF-B090-B2A4254BC050}" srcOrd="0" destOrd="0" presId="urn:microsoft.com/office/officeart/2005/8/layout/cycle2"/>
    <dgm:cxn modelId="{408A6C82-6AA6-4F45-899D-41F48B6E2DC7}" type="presParOf" srcId="{684BEECF-54C9-45AA-A096-088F76A159BF}" destId="{9EE0BD5A-1AF7-4742-9341-CE729267F497}" srcOrd="10" destOrd="0" presId="urn:microsoft.com/office/officeart/2005/8/layout/cycle2"/>
    <dgm:cxn modelId="{642CA524-3BB7-4A0E-9D45-02746D3EC185}" type="presParOf" srcId="{684BEECF-54C9-45AA-A096-088F76A159BF}" destId="{0B374E5F-5185-413D-B8E2-7C9EAE3BA29D}" srcOrd="11" destOrd="0" presId="urn:microsoft.com/office/officeart/2005/8/layout/cycle2"/>
    <dgm:cxn modelId="{6F288C8D-1553-45C7-838A-35110FDBEAB8}" type="presParOf" srcId="{0B374E5F-5185-413D-B8E2-7C9EAE3BA29D}" destId="{F11972D5-DECC-412E-B325-DBE02A56AA6E}" srcOrd="0" destOrd="0" presId="urn:microsoft.com/office/officeart/2005/8/layout/cycle2"/>
    <dgm:cxn modelId="{DEB799A2-288C-4EC7-ABAF-1E2C59C1186E}" type="presParOf" srcId="{684BEECF-54C9-45AA-A096-088F76A159BF}" destId="{A423FB51-A5BA-4551-A562-EE1E02F10BA9}" srcOrd="12" destOrd="0" presId="urn:microsoft.com/office/officeart/2005/8/layout/cycle2"/>
    <dgm:cxn modelId="{AE9AE7D7-4A11-4C7B-B3AF-97A1216FEC2F}" type="presParOf" srcId="{684BEECF-54C9-45AA-A096-088F76A159BF}" destId="{4D496A19-430F-4937-BFCC-D54435463253}" srcOrd="13" destOrd="0" presId="urn:microsoft.com/office/officeart/2005/8/layout/cycle2"/>
    <dgm:cxn modelId="{5E8FCA0E-B28E-473B-BC97-608E3C37A1FF}" type="presParOf" srcId="{4D496A19-430F-4937-BFCC-D54435463253}" destId="{A35C3C2A-7BB4-4F5D-A933-D7C30FC4C366}" srcOrd="0" destOrd="0" presId="urn:microsoft.com/office/officeart/2005/8/layout/cycle2"/>
    <dgm:cxn modelId="{9D21E798-39D7-4A9F-B701-C838382EF2E0}" type="presParOf" srcId="{684BEECF-54C9-45AA-A096-088F76A159BF}" destId="{1BF8F269-AE04-4F11-BF19-FCD32195BF68}" srcOrd="14" destOrd="0" presId="urn:microsoft.com/office/officeart/2005/8/layout/cycle2"/>
    <dgm:cxn modelId="{D7307DAF-AA9D-419B-83B9-6209DDCA6BFB}" type="presParOf" srcId="{684BEECF-54C9-45AA-A096-088F76A159BF}" destId="{5DA808CF-54E8-4D2F-BDC3-C29B44672C66}" srcOrd="15" destOrd="0" presId="urn:microsoft.com/office/officeart/2005/8/layout/cycle2"/>
    <dgm:cxn modelId="{576B2675-766A-4685-BF7B-976AF7933163}" type="presParOf" srcId="{5DA808CF-54E8-4D2F-BDC3-C29B44672C66}" destId="{5E1B7F18-7B7C-45D6-A0CF-15F4A27C436D}" srcOrd="0" destOrd="0" presId="urn:microsoft.com/office/officeart/2005/8/layout/cycle2"/>
    <dgm:cxn modelId="{A21BE788-05F1-4A36-96E1-2943EE07B764}" type="presParOf" srcId="{684BEECF-54C9-45AA-A096-088F76A159BF}" destId="{BA5B26C4-3132-4B1B-A91B-192E123ED345}" srcOrd="16" destOrd="0" presId="urn:microsoft.com/office/officeart/2005/8/layout/cycle2"/>
    <dgm:cxn modelId="{FD6CBDCA-F5AD-4289-8387-7AD4725B41F7}" type="presParOf" srcId="{684BEECF-54C9-45AA-A096-088F76A159BF}" destId="{5FB68C34-7E74-46BA-A3B4-056A7F68D916}" srcOrd="17" destOrd="0" presId="urn:microsoft.com/office/officeart/2005/8/layout/cycle2"/>
    <dgm:cxn modelId="{BF8CC137-4D60-4B47-A402-CFF72FC8CB30}" type="presParOf" srcId="{5FB68C34-7E74-46BA-A3B4-056A7F68D916}" destId="{21FB3051-1E44-4E9B-8313-FFD743B388C9}" srcOrd="0" destOrd="0" presId="urn:microsoft.com/office/officeart/2005/8/layout/cycle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9551D42-2643-42DF-97CE-B91CEF8CDCF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88F101F-3592-4862-8665-9FE93A64F376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 dirty="0"/>
        </a:p>
      </dgm:t>
    </dgm:pt>
    <dgm:pt modelId="{7306DBB2-9EDB-4B7B-98B6-E4B2836219E9}" type="parTrans" cxnId="{8559CEDE-608A-4640-B251-1370948093EE}">
      <dgm:prSet/>
      <dgm:spPr/>
      <dgm:t>
        <a:bodyPr/>
        <a:lstStyle/>
        <a:p>
          <a:endParaRPr lang="es-CO"/>
        </a:p>
      </dgm:t>
    </dgm:pt>
    <dgm:pt modelId="{6F3942E0-5487-4E75-A18A-8E418AEBFEF6}" type="sibTrans" cxnId="{8559CEDE-608A-4640-B251-1370948093EE}">
      <dgm:prSet/>
      <dgm:spPr/>
      <dgm:t>
        <a:bodyPr/>
        <a:lstStyle/>
        <a:p>
          <a:endParaRPr lang="es-CO"/>
        </a:p>
      </dgm:t>
    </dgm:pt>
    <dgm:pt modelId="{E0D0A7F3-857C-4CE3-B31D-488C570C4A7C}">
      <dgm:prSet phldrT="[Texto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 dirty="0"/>
        </a:p>
      </dgm:t>
    </dgm:pt>
    <dgm:pt modelId="{370AFCA9-8EC8-429B-9C3C-DEDEFF396C73}" type="parTrans" cxnId="{0F02737E-1A1E-496F-A607-9D073FA80358}">
      <dgm:prSet/>
      <dgm:spPr/>
      <dgm:t>
        <a:bodyPr/>
        <a:lstStyle/>
        <a:p>
          <a:endParaRPr lang="es-CO"/>
        </a:p>
      </dgm:t>
    </dgm:pt>
    <dgm:pt modelId="{EF2B7CF1-F2F9-4004-AC16-CAD01AFE9395}" type="sibTrans" cxnId="{0F02737E-1A1E-496F-A607-9D073FA80358}">
      <dgm:prSet/>
      <dgm:spPr/>
      <dgm:t>
        <a:bodyPr/>
        <a:lstStyle/>
        <a:p>
          <a:endParaRPr lang="es-CO"/>
        </a:p>
      </dgm:t>
    </dgm:pt>
    <dgm:pt modelId="{5A237FAB-DC24-4678-AB28-461C749AB3F1}">
      <dgm:prSet phldrT="[Texto]"/>
      <dgm:spPr/>
      <dgm:t>
        <a:bodyPr/>
        <a:lstStyle/>
        <a:p>
          <a:r>
            <a:rPr lang="es-CO" dirty="0" smtClean="0"/>
            <a:t>El sistema de transporte es un conjunto de instalaciones fijas identidades de flujo y un sistema de control que permite movilizar personas.</a:t>
          </a:r>
          <a:endParaRPr lang="es-CO" dirty="0"/>
        </a:p>
      </dgm:t>
    </dgm:pt>
    <dgm:pt modelId="{E255671A-3A1E-4608-AD4E-479DBAB0109E}" type="parTrans" cxnId="{B76597F1-FF01-4A21-9EC1-D407C81D86DF}">
      <dgm:prSet/>
      <dgm:spPr/>
      <dgm:t>
        <a:bodyPr/>
        <a:lstStyle/>
        <a:p>
          <a:endParaRPr lang="es-CO"/>
        </a:p>
      </dgm:t>
    </dgm:pt>
    <dgm:pt modelId="{68933559-AD7D-48CD-87AC-8B23C9FB93E5}" type="sibTrans" cxnId="{B76597F1-FF01-4A21-9EC1-D407C81D86DF}">
      <dgm:prSet/>
      <dgm:spPr/>
      <dgm:t>
        <a:bodyPr/>
        <a:lstStyle/>
        <a:p>
          <a:endParaRPr lang="es-CO"/>
        </a:p>
      </dgm:t>
    </dgm:pt>
    <dgm:pt modelId="{7440169E-82A1-4C5F-BEE6-4AC98663C96B}" type="pres">
      <dgm:prSet presAssocID="{F9551D42-2643-42DF-97CE-B91CEF8CDC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1DA479E-B22B-4673-A816-129960531B27}" type="pres">
      <dgm:prSet presAssocID="{E88F101F-3592-4862-8665-9FE93A64F37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4D8F057-BEB7-4D32-AEAB-84A16C439307}" type="pres">
      <dgm:prSet presAssocID="{6F3942E0-5487-4E75-A18A-8E418AEBFEF6}" presName="sibTrans" presStyleCnt="0"/>
      <dgm:spPr/>
    </dgm:pt>
    <dgm:pt modelId="{E2F1F366-B64F-4BED-85C3-257E9E99497A}" type="pres">
      <dgm:prSet presAssocID="{E0D0A7F3-857C-4CE3-B31D-488C570C4A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52BED4-4AF1-4BBC-8B5D-2A8CA4E289D1}" type="pres">
      <dgm:prSet presAssocID="{EF2B7CF1-F2F9-4004-AC16-CAD01AFE9395}" presName="sibTrans" presStyleCnt="0"/>
      <dgm:spPr/>
    </dgm:pt>
    <dgm:pt modelId="{246D4B56-4F09-411B-9106-27D39AAB97CA}" type="pres">
      <dgm:prSet presAssocID="{5A237FAB-DC24-4678-AB28-461C749AB3F1}" presName="node" presStyleLbl="node1" presStyleIdx="2" presStyleCnt="3" custLinFactNeighborX="-3259" custLinFactNeighborY="120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3E37063-B385-49A2-A902-49B0F7C461C8}" type="presOf" srcId="{E88F101F-3592-4862-8665-9FE93A64F376}" destId="{51DA479E-B22B-4673-A816-129960531B27}" srcOrd="0" destOrd="0" presId="urn:microsoft.com/office/officeart/2005/8/layout/default#1"/>
    <dgm:cxn modelId="{0F02737E-1A1E-496F-A607-9D073FA80358}" srcId="{F9551D42-2643-42DF-97CE-B91CEF8CDCF1}" destId="{E0D0A7F3-857C-4CE3-B31D-488C570C4A7C}" srcOrd="1" destOrd="0" parTransId="{370AFCA9-8EC8-429B-9C3C-DEDEFF396C73}" sibTransId="{EF2B7CF1-F2F9-4004-AC16-CAD01AFE9395}"/>
    <dgm:cxn modelId="{B76597F1-FF01-4A21-9EC1-D407C81D86DF}" srcId="{F9551D42-2643-42DF-97CE-B91CEF8CDCF1}" destId="{5A237FAB-DC24-4678-AB28-461C749AB3F1}" srcOrd="2" destOrd="0" parTransId="{E255671A-3A1E-4608-AD4E-479DBAB0109E}" sibTransId="{68933559-AD7D-48CD-87AC-8B23C9FB93E5}"/>
    <dgm:cxn modelId="{494E9393-C5FE-4E77-A1FA-67A5D80DF16E}" type="presOf" srcId="{E0D0A7F3-857C-4CE3-B31D-488C570C4A7C}" destId="{E2F1F366-B64F-4BED-85C3-257E9E99497A}" srcOrd="0" destOrd="0" presId="urn:microsoft.com/office/officeart/2005/8/layout/default#1"/>
    <dgm:cxn modelId="{8559CEDE-608A-4640-B251-1370948093EE}" srcId="{F9551D42-2643-42DF-97CE-B91CEF8CDCF1}" destId="{E88F101F-3592-4862-8665-9FE93A64F376}" srcOrd="0" destOrd="0" parTransId="{7306DBB2-9EDB-4B7B-98B6-E4B2836219E9}" sibTransId="{6F3942E0-5487-4E75-A18A-8E418AEBFEF6}"/>
    <dgm:cxn modelId="{935443B3-B81D-4B9D-BEBB-C369130DA3E1}" type="presOf" srcId="{5A237FAB-DC24-4678-AB28-461C749AB3F1}" destId="{246D4B56-4F09-411B-9106-27D39AAB97CA}" srcOrd="0" destOrd="0" presId="urn:microsoft.com/office/officeart/2005/8/layout/default#1"/>
    <dgm:cxn modelId="{7A7F1A6B-1754-4C74-9531-DD6E21D63CF4}" type="presOf" srcId="{F9551D42-2643-42DF-97CE-B91CEF8CDCF1}" destId="{7440169E-82A1-4C5F-BEE6-4AC98663C96B}" srcOrd="0" destOrd="0" presId="urn:microsoft.com/office/officeart/2005/8/layout/default#1"/>
    <dgm:cxn modelId="{4CEE5FF8-3920-4F60-B6DF-750B36261281}" type="presParOf" srcId="{7440169E-82A1-4C5F-BEE6-4AC98663C96B}" destId="{51DA479E-B22B-4673-A816-129960531B27}" srcOrd="0" destOrd="0" presId="urn:microsoft.com/office/officeart/2005/8/layout/default#1"/>
    <dgm:cxn modelId="{BA281117-2FA6-4C71-B40A-04090A167B02}" type="presParOf" srcId="{7440169E-82A1-4C5F-BEE6-4AC98663C96B}" destId="{24D8F057-BEB7-4D32-AEAB-84A16C439307}" srcOrd="1" destOrd="0" presId="urn:microsoft.com/office/officeart/2005/8/layout/default#1"/>
    <dgm:cxn modelId="{3BDEA5B7-E6BC-4A32-BAA0-1F63FAE61196}" type="presParOf" srcId="{7440169E-82A1-4C5F-BEE6-4AC98663C96B}" destId="{E2F1F366-B64F-4BED-85C3-257E9E99497A}" srcOrd="2" destOrd="0" presId="urn:microsoft.com/office/officeart/2005/8/layout/default#1"/>
    <dgm:cxn modelId="{507205EC-1074-4C92-A84D-36F451A45693}" type="presParOf" srcId="{7440169E-82A1-4C5F-BEE6-4AC98663C96B}" destId="{5752BED4-4AF1-4BBC-8B5D-2A8CA4E289D1}" srcOrd="3" destOrd="0" presId="urn:microsoft.com/office/officeart/2005/8/layout/default#1"/>
    <dgm:cxn modelId="{A99A5128-CBE7-48A0-9306-044091556E6E}" type="presParOf" srcId="{7440169E-82A1-4C5F-BEE6-4AC98663C96B}" destId="{246D4B56-4F09-411B-9106-27D39AAB97CA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542069-9745-4304-8F49-0CACAADC71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9C3C67D-B987-4D81-8CCE-6703BA3F3EFB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Es una área clave para  el manejo de la información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76590100-8D3E-4C3F-9F99-C05D440FDF98}" type="parTrans" cxnId="{15A2C550-475D-4CCB-84E7-85F6730A5338}">
      <dgm:prSet/>
      <dgm:spPr/>
    </dgm:pt>
    <dgm:pt modelId="{88A74D19-5449-4B38-B699-6C006C9975B5}" type="sibTrans" cxnId="{15A2C550-475D-4CCB-84E7-85F6730A5338}">
      <dgm:prSet/>
      <dgm:spPr/>
    </dgm:pt>
    <dgm:pt modelId="{C2ED0453-DA14-4223-B9BF-5E91CFC245B3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Sistemas operativos</a:t>
          </a:r>
        </a:p>
        <a:p>
          <a:r>
            <a:rPr lang="es-CO" sz="1200" dirty="0" smtClean="0">
              <a:latin typeface="Arial" pitchFamily="34" charset="0"/>
              <a:cs typeface="Arial" pitchFamily="34" charset="0"/>
            </a:rPr>
            <a:t>Windows xp, active directory, Windows 2003 server ,Linux y redes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33E22245-7F77-42D1-A5A4-C8D847F1EE76}" type="parTrans" cxnId="{70FF72E9-3EE8-461A-BE8E-0B81CC9818B1}">
      <dgm:prSet/>
      <dgm:spPr/>
    </dgm:pt>
    <dgm:pt modelId="{84FCCA97-B546-4612-810B-06812B5E05D0}" type="sibTrans" cxnId="{70FF72E9-3EE8-461A-BE8E-0B81CC9818B1}">
      <dgm:prSet/>
      <dgm:spPr/>
    </dgm:pt>
    <dgm:pt modelId="{00F85390-8FA1-44E0-BF91-AD99F5FA19E7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Hasta los servicios personales requieren de tecnología por su buena </a:t>
          </a:r>
          <a:r>
            <a:rPr lang="es-CO" sz="1200" dirty="0" err="1" smtClean="0">
              <a:latin typeface="Arial" pitchFamily="34" charset="0"/>
              <a:cs typeface="Arial" pitchFamily="34" charset="0"/>
            </a:rPr>
            <a:t>prestacion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71F5A9EA-F185-4BAF-851F-9E18D415222C}" type="parTrans" cxnId="{4E091402-DE7B-4C36-883C-6792DDFD8C3B}">
      <dgm:prSet/>
      <dgm:spPr/>
    </dgm:pt>
    <dgm:pt modelId="{9DE00749-9603-4A99-A657-629D2BA591AE}" type="sibTrans" cxnId="{4E091402-DE7B-4C36-883C-6792DDFD8C3B}">
      <dgm:prSet/>
      <dgm:spPr/>
    </dgm:pt>
    <dgm:pt modelId="{C5046A6F-F1E9-4C45-BA77-F654C34BA24B}" type="pres">
      <dgm:prSet presAssocID="{42542069-9745-4304-8F49-0CACAADC719A}" presName="CompostProcess" presStyleCnt="0">
        <dgm:presLayoutVars>
          <dgm:dir/>
          <dgm:resizeHandles val="exact"/>
        </dgm:presLayoutVars>
      </dgm:prSet>
      <dgm:spPr/>
    </dgm:pt>
    <dgm:pt modelId="{9FC97009-9BFA-4033-A195-6639EC340E8B}" type="pres">
      <dgm:prSet presAssocID="{42542069-9745-4304-8F49-0CACAADC719A}" presName="arrow" presStyleLbl="bgShp" presStyleIdx="0" presStyleCnt="1"/>
      <dgm:spPr/>
    </dgm:pt>
    <dgm:pt modelId="{6778E12D-5B8A-4F0C-9F63-4200FE375074}" type="pres">
      <dgm:prSet presAssocID="{42542069-9745-4304-8F49-0CACAADC719A}" presName="linearProcess" presStyleCnt="0"/>
      <dgm:spPr/>
    </dgm:pt>
    <dgm:pt modelId="{9C2BACFF-FA67-4867-B429-0402753B406E}" type="pres">
      <dgm:prSet presAssocID="{19C3C67D-B987-4D81-8CCE-6703BA3F3EFB}" presName="textNode" presStyleLbl="node1" presStyleIdx="0" presStyleCnt="3" custLinFactNeighborX="-3810" custLinFactNeighborY="-475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880424C-913A-48E8-93C0-6BB1D807706C}" type="pres">
      <dgm:prSet presAssocID="{88A74D19-5449-4B38-B699-6C006C9975B5}" presName="sibTrans" presStyleCnt="0"/>
      <dgm:spPr/>
    </dgm:pt>
    <dgm:pt modelId="{CFE15732-15FE-4E57-B93C-480F1390566F}" type="pres">
      <dgm:prSet presAssocID="{C2ED0453-DA14-4223-B9BF-5E91CFC245B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C684B4-9FEC-4B48-9B7E-60114870D277}" type="pres">
      <dgm:prSet presAssocID="{84FCCA97-B546-4612-810B-06812B5E05D0}" presName="sibTrans" presStyleCnt="0"/>
      <dgm:spPr/>
    </dgm:pt>
    <dgm:pt modelId="{03FE6C90-2645-4180-8A80-916621332A56}" type="pres">
      <dgm:prSet presAssocID="{00F85390-8FA1-44E0-BF91-AD99F5FA19E7}" presName="textNode" presStyleLbl="node1" presStyleIdx="2" presStyleCnt="3" custLinFactNeighborX="4405" custLinFactNeighborY="-81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F32BF65-4C58-465D-B852-C32840DCC932}" type="presOf" srcId="{C2ED0453-DA14-4223-B9BF-5E91CFC245B3}" destId="{CFE15732-15FE-4E57-B93C-480F1390566F}" srcOrd="0" destOrd="0" presId="urn:microsoft.com/office/officeart/2005/8/layout/hProcess9"/>
    <dgm:cxn modelId="{81F19160-4411-4741-9EA3-EF7EBC01C8BB}" type="presOf" srcId="{00F85390-8FA1-44E0-BF91-AD99F5FA19E7}" destId="{03FE6C90-2645-4180-8A80-916621332A56}" srcOrd="0" destOrd="0" presId="urn:microsoft.com/office/officeart/2005/8/layout/hProcess9"/>
    <dgm:cxn modelId="{4E091402-DE7B-4C36-883C-6792DDFD8C3B}" srcId="{42542069-9745-4304-8F49-0CACAADC719A}" destId="{00F85390-8FA1-44E0-BF91-AD99F5FA19E7}" srcOrd="2" destOrd="0" parTransId="{71F5A9EA-F185-4BAF-851F-9E18D415222C}" sibTransId="{9DE00749-9603-4A99-A657-629D2BA591AE}"/>
    <dgm:cxn modelId="{65173C04-7AFA-407B-AFB7-79850A8EE379}" type="presOf" srcId="{42542069-9745-4304-8F49-0CACAADC719A}" destId="{C5046A6F-F1E9-4C45-BA77-F654C34BA24B}" srcOrd="0" destOrd="0" presId="urn:microsoft.com/office/officeart/2005/8/layout/hProcess9"/>
    <dgm:cxn modelId="{70FF72E9-3EE8-461A-BE8E-0B81CC9818B1}" srcId="{42542069-9745-4304-8F49-0CACAADC719A}" destId="{C2ED0453-DA14-4223-B9BF-5E91CFC245B3}" srcOrd="1" destOrd="0" parTransId="{33E22245-7F77-42D1-A5A4-C8D847F1EE76}" sibTransId="{84FCCA97-B546-4612-810B-06812B5E05D0}"/>
    <dgm:cxn modelId="{15A2C550-475D-4CCB-84E7-85F6730A5338}" srcId="{42542069-9745-4304-8F49-0CACAADC719A}" destId="{19C3C67D-B987-4D81-8CCE-6703BA3F3EFB}" srcOrd="0" destOrd="0" parTransId="{76590100-8D3E-4C3F-9F99-C05D440FDF98}" sibTransId="{88A74D19-5449-4B38-B699-6C006C9975B5}"/>
    <dgm:cxn modelId="{5D74B7F2-E6EA-49A1-90F4-86DDB90038F6}" type="presOf" srcId="{19C3C67D-B987-4D81-8CCE-6703BA3F3EFB}" destId="{9C2BACFF-FA67-4867-B429-0402753B406E}" srcOrd="0" destOrd="0" presId="urn:microsoft.com/office/officeart/2005/8/layout/hProcess9"/>
    <dgm:cxn modelId="{0B497D65-465D-4802-8B44-653FF1C4FC3C}" type="presParOf" srcId="{C5046A6F-F1E9-4C45-BA77-F654C34BA24B}" destId="{9FC97009-9BFA-4033-A195-6639EC340E8B}" srcOrd="0" destOrd="0" presId="urn:microsoft.com/office/officeart/2005/8/layout/hProcess9"/>
    <dgm:cxn modelId="{374D428D-B46E-4E2D-8B0B-03427A95573F}" type="presParOf" srcId="{C5046A6F-F1E9-4C45-BA77-F654C34BA24B}" destId="{6778E12D-5B8A-4F0C-9F63-4200FE375074}" srcOrd="1" destOrd="0" presId="urn:microsoft.com/office/officeart/2005/8/layout/hProcess9"/>
    <dgm:cxn modelId="{A4AFBCB6-1610-4B5D-8657-9214C304047C}" type="presParOf" srcId="{6778E12D-5B8A-4F0C-9F63-4200FE375074}" destId="{9C2BACFF-FA67-4867-B429-0402753B406E}" srcOrd="0" destOrd="0" presId="urn:microsoft.com/office/officeart/2005/8/layout/hProcess9"/>
    <dgm:cxn modelId="{0720D53B-B219-4744-A526-A11C2F7886CE}" type="presParOf" srcId="{6778E12D-5B8A-4F0C-9F63-4200FE375074}" destId="{A880424C-913A-48E8-93C0-6BB1D807706C}" srcOrd="1" destOrd="0" presId="urn:microsoft.com/office/officeart/2005/8/layout/hProcess9"/>
    <dgm:cxn modelId="{23E52AC0-4D90-4EF2-B148-B361DD21C4C3}" type="presParOf" srcId="{6778E12D-5B8A-4F0C-9F63-4200FE375074}" destId="{CFE15732-15FE-4E57-B93C-480F1390566F}" srcOrd="2" destOrd="0" presId="urn:microsoft.com/office/officeart/2005/8/layout/hProcess9"/>
    <dgm:cxn modelId="{B5BE1A23-5DA4-41DB-921F-48F505060DD8}" type="presParOf" srcId="{6778E12D-5B8A-4F0C-9F63-4200FE375074}" destId="{44C684B4-9FEC-4B48-9B7E-60114870D277}" srcOrd="3" destOrd="0" presId="urn:microsoft.com/office/officeart/2005/8/layout/hProcess9"/>
    <dgm:cxn modelId="{21FE6A97-9117-4D4A-8DD2-8F9D21DB77C6}" type="presParOf" srcId="{6778E12D-5B8A-4F0C-9F63-4200FE375074}" destId="{03FE6C90-2645-4180-8A80-916621332A5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5BC1BC2-0656-4E35-BD22-9378C0D684C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8992C59-0A51-4DD2-800C-01F42A72B5FC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 dirty="0"/>
        </a:p>
      </dgm:t>
    </dgm:pt>
    <dgm:pt modelId="{CD893372-3790-44B1-AEBB-0C2B53D2B83F}" type="parTrans" cxnId="{F05E747C-A66E-4E64-8D6A-B001099C71D7}">
      <dgm:prSet/>
      <dgm:spPr/>
      <dgm:t>
        <a:bodyPr/>
        <a:lstStyle/>
        <a:p>
          <a:endParaRPr lang="es-CO"/>
        </a:p>
      </dgm:t>
    </dgm:pt>
    <dgm:pt modelId="{2E32BAF5-DC5E-4D03-9B1B-ACC3AF897330}" type="sibTrans" cxnId="{F05E747C-A66E-4E64-8D6A-B001099C71D7}">
      <dgm:prSet/>
      <dgm:spPr/>
      <dgm:t>
        <a:bodyPr/>
        <a:lstStyle/>
        <a:p>
          <a:endParaRPr lang="es-CO"/>
        </a:p>
      </dgm:t>
    </dgm:pt>
    <dgm:pt modelId="{FCB3F196-8EF3-473E-BA64-AFB87B567AA9}">
      <dgm:prSet phldrT="[Texto]"/>
      <dgm:spPr/>
      <dgm:t>
        <a:bodyPr/>
        <a:lstStyle/>
        <a:p>
          <a:r>
            <a:rPr lang="es-CO" dirty="0" smtClean="0"/>
            <a:t>Las ropas de trabajo los útiles, los edificios donde se trabaja son productos tecnológicos.</a:t>
          </a:r>
          <a:endParaRPr lang="es-CO" dirty="0"/>
        </a:p>
      </dgm:t>
    </dgm:pt>
    <dgm:pt modelId="{31F72A31-2932-49AD-AD7D-1201C90F2442}" type="parTrans" cxnId="{EFEA3066-9AA3-4D5E-9FB2-2FF67BD65CED}">
      <dgm:prSet/>
      <dgm:spPr/>
      <dgm:t>
        <a:bodyPr/>
        <a:lstStyle/>
        <a:p>
          <a:endParaRPr lang="es-CO"/>
        </a:p>
      </dgm:t>
    </dgm:pt>
    <dgm:pt modelId="{CA6DBD82-FDA2-43CD-A986-380C1718C3CC}" type="sibTrans" cxnId="{EFEA3066-9AA3-4D5E-9FB2-2FF67BD65CED}">
      <dgm:prSet/>
      <dgm:spPr/>
      <dgm:t>
        <a:bodyPr/>
        <a:lstStyle/>
        <a:p>
          <a:endParaRPr lang="es-CO"/>
        </a:p>
      </dgm:t>
    </dgm:pt>
    <dgm:pt modelId="{426BE8D5-3EF2-4702-8F96-66664F4F1690}">
      <dgm:prSet phldrT="[Texto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A49D2623-682C-42F5-AAF1-5FAE252D19FD}" type="parTrans" cxnId="{B6770FA7-63E1-4B8E-8DC7-207AFBC83659}">
      <dgm:prSet/>
      <dgm:spPr/>
      <dgm:t>
        <a:bodyPr/>
        <a:lstStyle/>
        <a:p>
          <a:endParaRPr lang="es-CO"/>
        </a:p>
      </dgm:t>
    </dgm:pt>
    <dgm:pt modelId="{AEF4ABD6-8BEC-4A11-9624-C02CC5F8FD0A}" type="sibTrans" cxnId="{B6770FA7-63E1-4B8E-8DC7-207AFBC83659}">
      <dgm:prSet/>
      <dgm:spPr/>
      <dgm:t>
        <a:bodyPr/>
        <a:lstStyle/>
        <a:p>
          <a:endParaRPr lang="es-CO"/>
        </a:p>
      </dgm:t>
    </dgm:pt>
    <dgm:pt modelId="{06AC57BF-53E5-40A6-BAD4-97E1BCA23971}">
      <dgm:prSet phldrT="[Texto]"/>
      <dgm:spPr/>
      <dgm:t>
        <a:bodyPr/>
        <a:lstStyle/>
        <a:p>
          <a:r>
            <a:rPr lang="es-CO" dirty="0" smtClean="0"/>
            <a:t>Las tecnologías de las telecomunicaciones han desarrollado los primeros satélites.</a:t>
          </a:r>
          <a:endParaRPr lang="es-CO" dirty="0"/>
        </a:p>
      </dgm:t>
    </dgm:pt>
    <dgm:pt modelId="{E7FD061D-3AA7-42B6-BCC7-329A03563D66}" type="parTrans" cxnId="{1ADBBD21-AFB2-4E96-9E9A-08B44CEC6C67}">
      <dgm:prSet/>
      <dgm:spPr/>
      <dgm:t>
        <a:bodyPr/>
        <a:lstStyle/>
        <a:p>
          <a:endParaRPr lang="es-CO"/>
        </a:p>
      </dgm:t>
    </dgm:pt>
    <dgm:pt modelId="{C476191D-5EF3-4468-9C7F-D38ADDBC665E}" type="sibTrans" cxnId="{1ADBBD21-AFB2-4E96-9E9A-08B44CEC6C67}">
      <dgm:prSet/>
      <dgm:spPr/>
      <dgm:t>
        <a:bodyPr/>
        <a:lstStyle/>
        <a:p>
          <a:endParaRPr lang="es-CO"/>
        </a:p>
      </dgm:t>
    </dgm:pt>
    <dgm:pt modelId="{51E7DFDD-6DF8-46AE-84C2-CD1950D2B991}">
      <dgm:prSet phldrT="[Texto]"/>
      <dgm:spPr/>
      <dgm:t>
        <a:bodyPr/>
        <a:lstStyle/>
        <a:p>
          <a:r>
            <a:rPr lang="es-CO" dirty="0" smtClean="0"/>
            <a:t>.</a:t>
          </a:r>
          <a:endParaRPr lang="es-CO" dirty="0"/>
        </a:p>
      </dgm:t>
    </dgm:pt>
    <dgm:pt modelId="{1AD44240-06C9-43EA-9B34-DC9C307C47B9}" type="parTrans" cxnId="{0BD97D85-9C53-4A7F-B416-099A021D4D03}">
      <dgm:prSet/>
      <dgm:spPr/>
      <dgm:t>
        <a:bodyPr/>
        <a:lstStyle/>
        <a:p>
          <a:endParaRPr lang="es-CO"/>
        </a:p>
      </dgm:t>
    </dgm:pt>
    <dgm:pt modelId="{30DF202D-BDA9-4285-9FC5-09171B101CDF}" type="sibTrans" cxnId="{0BD97D85-9C53-4A7F-B416-099A021D4D03}">
      <dgm:prSet/>
      <dgm:spPr/>
      <dgm:t>
        <a:bodyPr/>
        <a:lstStyle/>
        <a:p>
          <a:endParaRPr lang="es-CO"/>
        </a:p>
      </dgm:t>
    </dgm:pt>
    <dgm:pt modelId="{C696BFA7-FE5E-4A29-9057-4EA769B81BCA}" type="pres">
      <dgm:prSet presAssocID="{95BC1BC2-0656-4E35-BD22-9378C0D684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AF4D3BF5-E9C4-47BD-B837-D04EDAFC2466}" type="pres">
      <dgm:prSet presAssocID="{28992C59-0A51-4DD2-800C-01F42A72B5FC}" presName="linNode" presStyleCnt="0"/>
      <dgm:spPr/>
    </dgm:pt>
    <dgm:pt modelId="{7D0E7767-A0BE-427F-9841-3ECB28A3366B}" type="pres">
      <dgm:prSet presAssocID="{28992C59-0A51-4DD2-800C-01F42A72B5F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7264571-77FF-475C-A5BA-134FC1A7453F}" type="pres">
      <dgm:prSet presAssocID="{28992C59-0A51-4DD2-800C-01F42A72B5FC}" presName="childShp" presStyleLbl="bgAccFollowNode1" presStyleIdx="0" presStyleCnt="2" custLinFactNeighborX="6158" custLinFactNeighborY="989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1D9F591-C6BA-4FE5-A241-28FB1FC74DF1}" type="pres">
      <dgm:prSet presAssocID="{2E32BAF5-DC5E-4D03-9B1B-ACC3AF897330}" presName="spacing" presStyleCnt="0"/>
      <dgm:spPr/>
    </dgm:pt>
    <dgm:pt modelId="{9A39C6AF-9377-479B-BFBD-FFB1FA947E63}" type="pres">
      <dgm:prSet presAssocID="{426BE8D5-3EF2-4702-8F96-66664F4F1690}" presName="linNode" presStyleCnt="0"/>
      <dgm:spPr/>
    </dgm:pt>
    <dgm:pt modelId="{4ADE82DC-2177-4956-93DC-B509C77C585D}" type="pres">
      <dgm:prSet presAssocID="{426BE8D5-3EF2-4702-8F96-66664F4F1690}" presName="parentShp" presStyleLbl="node1" presStyleIdx="1" presStyleCnt="2" custLinFactNeighborX="1838" custLinFactNeighborY="163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8ED023D-F3DA-45CA-B3C1-1A5C01128099}" type="pres">
      <dgm:prSet presAssocID="{426BE8D5-3EF2-4702-8F96-66664F4F169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6E854EC-F141-4293-9F29-881068A912D7}" type="presOf" srcId="{51E7DFDD-6DF8-46AE-84C2-CD1950D2B991}" destId="{28ED023D-F3DA-45CA-B3C1-1A5C01128099}" srcOrd="0" destOrd="1" presId="urn:microsoft.com/office/officeart/2005/8/layout/vList6"/>
    <dgm:cxn modelId="{1ADBBD21-AFB2-4E96-9E9A-08B44CEC6C67}" srcId="{426BE8D5-3EF2-4702-8F96-66664F4F1690}" destId="{06AC57BF-53E5-40A6-BAD4-97E1BCA23971}" srcOrd="0" destOrd="0" parTransId="{E7FD061D-3AA7-42B6-BCC7-329A03563D66}" sibTransId="{C476191D-5EF3-4468-9C7F-D38ADDBC665E}"/>
    <dgm:cxn modelId="{DA9DAB76-4558-4352-AA41-C2F38ABFA232}" type="presOf" srcId="{95BC1BC2-0656-4E35-BD22-9378C0D684C2}" destId="{C696BFA7-FE5E-4A29-9057-4EA769B81BCA}" srcOrd="0" destOrd="0" presId="urn:microsoft.com/office/officeart/2005/8/layout/vList6"/>
    <dgm:cxn modelId="{B6770FA7-63E1-4B8E-8DC7-207AFBC83659}" srcId="{95BC1BC2-0656-4E35-BD22-9378C0D684C2}" destId="{426BE8D5-3EF2-4702-8F96-66664F4F1690}" srcOrd="1" destOrd="0" parTransId="{A49D2623-682C-42F5-AAF1-5FAE252D19FD}" sibTransId="{AEF4ABD6-8BEC-4A11-9624-C02CC5F8FD0A}"/>
    <dgm:cxn modelId="{C6F737B7-8C90-45DB-9700-0E8C0159D60F}" type="presOf" srcId="{28992C59-0A51-4DD2-800C-01F42A72B5FC}" destId="{7D0E7767-A0BE-427F-9841-3ECB28A3366B}" srcOrd="0" destOrd="0" presId="urn:microsoft.com/office/officeart/2005/8/layout/vList6"/>
    <dgm:cxn modelId="{B188AF05-948D-4750-9D95-281CB84FD0B0}" type="presOf" srcId="{FCB3F196-8EF3-473E-BA64-AFB87B567AA9}" destId="{87264571-77FF-475C-A5BA-134FC1A7453F}" srcOrd="0" destOrd="0" presId="urn:microsoft.com/office/officeart/2005/8/layout/vList6"/>
    <dgm:cxn modelId="{1D902B6C-867B-47FA-98C1-36FDCAB983F1}" type="presOf" srcId="{06AC57BF-53E5-40A6-BAD4-97E1BCA23971}" destId="{28ED023D-F3DA-45CA-B3C1-1A5C01128099}" srcOrd="0" destOrd="0" presId="urn:microsoft.com/office/officeart/2005/8/layout/vList6"/>
    <dgm:cxn modelId="{F0557603-D5F5-46D3-A280-AAC943D4845C}" type="presOf" srcId="{426BE8D5-3EF2-4702-8F96-66664F4F1690}" destId="{4ADE82DC-2177-4956-93DC-B509C77C585D}" srcOrd="0" destOrd="0" presId="urn:microsoft.com/office/officeart/2005/8/layout/vList6"/>
    <dgm:cxn modelId="{0BD97D85-9C53-4A7F-B416-099A021D4D03}" srcId="{426BE8D5-3EF2-4702-8F96-66664F4F1690}" destId="{51E7DFDD-6DF8-46AE-84C2-CD1950D2B991}" srcOrd="1" destOrd="0" parTransId="{1AD44240-06C9-43EA-9B34-DC9C307C47B9}" sibTransId="{30DF202D-BDA9-4285-9FC5-09171B101CDF}"/>
    <dgm:cxn modelId="{EFEA3066-9AA3-4D5E-9FB2-2FF67BD65CED}" srcId="{28992C59-0A51-4DD2-800C-01F42A72B5FC}" destId="{FCB3F196-8EF3-473E-BA64-AFB87B567AA9}" srcOrd="0" destOrd="0" parTransId="{31F72A31-2932-49AD-AD7D-1201C90F2442}" sibTransId="{CA6DBD82-FDA2-43CD-A986-380C1718C3CC}"/>
    <dgm:cxn modelId="{F05E747C-A66E-4E64-8D6A-B001099C71D7}" srcId="{95BC1BC2-0656-4E35-BD22-9378C0D684C2}" destId="{28992C59-0A51-4DD2-800C-01F42A72B5FC}" srcOrd="0" destOrd="0" parTransId="{CD893372-3790-44B1-AEBB-0C2B53D2B83F}" sibTransId="{2E32BAF5-DC5E-4D03-9B1B-ACC3AF897330}"/>
    <dgm:cxn modelId="{6B0B5FE1-A9CF-4995-8D17-642006DFE1A1}" type="presParOf" srcId="{C696BFA7-FE5E-4A29-9057-4EA769B81BCA}" destId="{AF4D3BF5-E9C4-47BD-B837-D04EDAFC2466}" srcOrd="0" destOrd="0" presId="urn:microsoft.com/office/officeart/2005/8/layout/vList6"/>
    <dgm:cxn modelId="{EE22CDCC-57D7-40F9-9827-656AC6707A5C}" type="presParOf" srcId="{AF4D3BF5-E9C4-47BD-B837-D04EDAFC2466}" destId="{7D0E7767-A0BE-427F-9841-3ECB28A3366B}" srcOrd="0" destOrd="0" presId="urn:microsoft.com/office/officeart/2005/8/layout/vList6"/>
    <dgm:cxn modelId="{9F7B3348-97A5-4A28-929B-58D987DBEDB2}" type="presParOf" srcId="{AF4D3BF5-E9C4-47BD-B837-D04EDAFC2466}" destId="{87264571-77FF-475C-A5BA-134FC1A7453F}" srcOrd="1" destOrd="0" presId="urn:microsoft.com/office/officeart/2005/8/layout/vList6"/>
    <dgm:cxn modelId="{0DA497FA-A1A2-47E4-8B78-4C1893FB4F7A}" type="presParOf" srcId="{C696BFA7-FE5E-4A29-9057-4EA769B81BCA}" destId="{D1D9F591-C6BA-4FE5-A241-28FB1FC74DF1}" srcOrd="1" destOrd="0" presId="urn:microsoft.com/office/officeart/2005/8/layout/vList6"/>
    <dgm:cxn modelId="{353FBE34-FD40-4E07-BB0E-D59F45DD8AAA}" type="presParOf" srcId="{C696BFA7-FE5E-4A29-9057-4EA769B81BCA}" destId="{9A39C6AF-9377-479B-BFBD-FFB1FA947E63}" srcOrd="2" destOrd="0" presId="urn:microsoft.com/office/officeart/2005/8/layout/vList6"/>
    <dgm:cxn modelId="{BAF2FA9E-892C-4FAC-BC90-9074E960CF47}" type="presParOf" srcId="{9A39C6AF-9377-479B-BFBD-FFB1FA947E63}" destId="{4ADE82DC-2177-4956-93DC-B509C77C585D}" srcOrd="0" destOrd="0" presId="urn:microsoft.com/office/officeart/2005/8/layout/vList6"/>
    <dgm:cxn modelId="{F7677F55-6503-4A50-BB63-10EA68E82035}" type="presParOf" srcId="{9A39C6AF-9377-479B-BFBD-FFB1FA947E63}" destId="{28ED023D-F3DA-45CA-B3C1-1A5C0112809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4ECEF1-1B66-402F-BE7E-FFAC05F1F8F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CO"/>
        </a:p>
      </dgm:t>
    </dgm:pt>
    <dgm:pt modelId="{B06B2D0C-7A8E-44B1-A9A6-2714FFF4315F}" type="pres">
      <dgm:prSet presAssocID="{1A4ECEF1-1B66-402F-BE7E-FFAC05F1F8F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</dgm:ptLst>
  <dgm:cxnLst>
    <dgm:cxn modelId="{AD414964-57C2-41CA-BF82-E1DE7BF3559C}" type="presOf" srcId="{1A4ECEF1-1B66-402F-BE7E-FFAC05F1F8F8}" destId="{B06B2D0C-7A8E-44B1-A9A6-2714FFF4315F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519AD6-F902-46C4-B186-7F201E0E481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D47279B-F2F6-41AC-A5F3-8532112E5BF8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Es el principio de funcionamiento de los materiales usados en una construcción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10AF74F7-F95F-4B8D-9EC5-4249A9B28E48}" type="parTrans" cxnId="{6C5EA688-7C48-4698-A347-E16DB2481325}">
      <dgm:prSet/>
      <dgm:spPr/>
      <dgm:t>
        <a:bodyPr/>
        <a:lstStyle/>
        <a:p>
          <a:endParaRPr lang="es-CO"/>
        </a:p>
      </dgm:t>
    </dgm:pt>
    <dgm:pt modelId="{BAACBC90-9DF5-4FA9-8B91-104D2F3071F0}" type="sibTrans" cxnId="{6C5EA688-7C48-4698-A347-E16DB2481325}">
      <dgm:prSet/>
      <dgm:spPr/>
      <dgm:t>
        <a:bodyPr/>
        <a:lstStyle/>
        <a:p>
          <a:endParaRPr lang="es-CO"/>
        </a:p>
      </dgm:t>
    </dgm:pt>
    <dgm:pt modelId="{FFA45C38-5C8A-4640-A37F-4FFFAE3BD1EB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Identificación del problema practico a resolver en esta etapa debe quedar acotado las características del problema como los factores externos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ED907AB1-AA4B-4CDE-9B19-4BC1C7590B84}" type="parTrans" cxnId="{E2602184-1282-47C8-AD23-D96F4F575F16}">
      <dgm:prSet/>
      <dgm:spPr/>
      <dgm:t>
        <a:bodyPr/>
        <a:lstStyle/>
        <a:p>
          <a:endParaRPr lang="es-CO"/>
        </a:p>
      </dgm:t>
    </dgm:pt>
    <dgm:pt modelId="{500367CE-77F8-4416-A2A4-6D4D8111F1E7}" type="sibTrans" cxnId="{E2602184-1282-47C8-AD23-D96F4F575F16}">
      <dgm:prSet/>
      <dgm:spPr/>
      <dgm:t>
        <a:bodyPr/>
        <a:lstStyle/>
        <a:p>
          <a:endParaRPr lang="es-CO"/>
        </a:p>
      </dgm:t>
    </dgm:pt>
    <dgm:pt modelId="{0EFD7B68-7E29-480F-A57C-1651C611EE52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Las factores externos son por ejemplo la temperatura máxima y mínima del agua en las diferentes estaciones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FE35729B-7B13-44B3-85ED-616573F2DB0C}" type="parTrans" cxnId="{D08F1872-174E-40B3-89B3-FB692498B1A0}">
      <dgm:prSet/>
      <dgm:spPr/>
      <dgm:t>
        <a:bodyPr/>
        <a:lstStyle/>
        <a:p>
          <a:endParaRPr lang="es-CO"/>
        </a:p>
      </dgm:t>
    </dgm:pt>
    <dgm:pt modelId="{AD411985-928A-429C-A94C-F2FB108C97A2}" type="sibTrans" cxnId="{D08F1872-174E-40B3-89B3-FB692498B1A0}">
      <dgm:prSet/>
      <dgm:spPr/>
      <dgm:t>
        <a:bodyPr/>
        <a:lstStyle/>
        <a:p>
          <a:endParaRPr lang="es-CO"/>
        </a:p>
      </dgm:t>
    </dgm:pt>
    <dgm:pt modelId="{5FFD937C-C420-46C1-BB36-7273352D10EB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PRINCIPIO DE FUNCIONAMIENTO: hay diferentes maneras de resolver un problema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403C00DD-2F23-486E-9660-817C71423379}" type="parTrans" cxnId="{129941CA-3F26-4428-826F-265E78D43D4F}">
      <dgm:prSet/>
      <dgm:spPr/>
      <dgm:t>
        <a:bodyPr/>
        <a:lstStyle/>
        <a:p>
          <a:endParaRPr lang="es-CO"/>
        </a:p>
      </dgm:t>
    </dgm:pt>
    <dgm:pt modelId="{95438CEC-59F7-4C3A-9A8D-EC9C5E59F698}" type="sibTrans" cxnId="{129941CA-3F26-4428-826F-265E78D43D4F}">
      <dgm:prSet/>
      <dgm:spPr/>
      <dgm:t>
        <a:bodyPr/>
        <a:lstStyle/>
        <a:p>
          <a:endParaRPr lang="es-CO"/>
        </a:p>
      </dgm:t>
    </dgm:pt>
    <dgm:pt modelId="{165120E7-EB50-4F84-A6D3-4F015A773D46}" type="pres">
      <dgm:prSet presAssocID="{F7519AD6-F902-46C4-B186-7F201E0E481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D2F20AF-AC59-4EF4-B4BE-3CC9C0E0A703}" type="pres">
      <dgm:prSet presAssocID="{DD47279B-F2F6-41AC-A5F3-8532112E5BF8}" presName="roof" presStyleLbl="dkBgShp" presStyleIdx="0" presStyleCnt="2"/>
      <dgm:spPr/>
      <dgm:t>
        <a:bodyPr/>
        <a:lstStyle/>
        <a:p>
          <a:endParaRPr lang="es-CO"/>
        </a:p>
      </dgm:t>
    </dgm:pt>
    <dgm:pt modelId="{B7B4412C-57D9-4DB5-AEC4-22CF232F5F5D}" type="pres">
      <dgm:prSet presAssocID="{DD47279B-F2F6-41AC-A5F3-8532112E5BF8}" presName="pillars" presStyleCnt="0"/>
      <dgm:spPr/>
    </dgm:pt>
    <dgm:pt modelId="{6E32D5BA-127D-4CD4-AD73-1A621C649B59}" type="pres">
      <dgm:prSet presAssocID="{DD47279B-F2F6-41AC-A5F3-8532112E5BF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FCE0B83-1AD2-4BD4-86F6-62D6BD91B360}" type="pres">
      <dgm:prSet presAssocID="{0EFD7B68-7E29-480F-A57C-1651C611EE5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1E6A6C-BB88-44B7-8FEF-7DE867363DAE}" type="pres">
      <dgm:prSet presAssocID="{5FFD937C-C420-46C1-BB36-7273352D10E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65D066B-CAF7-45B3-A02E-D21E8094CFEB}" type="pres">
      <dgm:prSet presAssocID="{DD47279B-F2F6-41AC-A5F3-8532112E5BF8}" presName="base" presStyleLbl="dkBgShp" presStyleIdx="1" presStyleCnt="2"/>
      <dgm:spPr/>
    </dgm:pt>
  </dgm:ptLst>
  <dgm:cxnLst>
    <dgm:cxn modelId="{6C5EA688-7C48-4698-A347-E16DB2481325}" srcId="{F7519AD6-F902-46C4-B186-7F201E0E481E}" destId="{DD47279B-F2F6-41AC-A5F3-8532112E5BF8}" srcOrd="0" destOrd="0" parTransId="{10AF74F7-F95F-4B8D-9EC5-4249A9B28E48}" sibTransId="{BAACBC90-9DF5-4FA9-8B91-104D2F3071F0}"/>
    <dgm:cxn modelId="{D08F1872-174E-40B3-89B3-FB692498B1A0}" srcId="{DD47279B-F2F6-41AC-A5F3-8532112E5BF8}" destId="{0EFD7B68-7E29-480F-A57C-1651C611EE52}" srcOrd="1" destOrd="0" parTransId="{FE35729B-7B13-44B3-85ED-616573F2DB0C}" sibTransId="{AD411985-928A-429C-A94C-F2FB108C97A2}"/>
    <dgm:cxn modelId="{59223C66-E794-40A2-B5C9-26A2450EDE96}" type="presOf" srcId="{0EFD7B68-7E29-480F-A57C-1651C611EE52}" destId="{CFCE0B83-1AD2-4BD4-86F6-62D6BD91B360}" srcOrd="0" destOrd="0" presId="urn:microsoft.com/office/officeart/2005/8/layout/hList3"/>
    <dgm:cxn modelId="{8D2D978E-DA7D-4312-953E-10FBD8897A83}" type="presOf" srcId="{DD47279B-F2F6-41AC-A5F3-8532112E5BF8}" destId="{2D2F20AF-AC59-4EF4-B4BE-3CC9C0E0A703}" srcOrd="0" destOrd="0" presId="urn:microsoft.com/office/officeart/2005/8/layout/hList3"/>
    <dgm:cxn modelId="{77B64A7D-CB3B-4733-A1DE-9BF3A76B4FC6}" type="presOf" srcId="{FFA45C38-5C8A-4640-A37F-4FFFAE3BD1EB}" destId="{6E32D5BA-127D-4CD4-AD73-1A621C649B59}" srcOrd="0" destOrd="0" presId="urn:microsoft.com/office/officeart/2005/8/layout/hList3"/>
    <dgm:cxn modelId="{E562C933-3C7E-43CA-B2E8-CE8639FEB036}" type="presOf" srcId="{F7519AD6-F902-46C4-B186-7F201E0E481E}" destId="{165120E7-EB50-4F84-A6D3-4F015A773D46}" srcOrd="0" destOrd="0" presId="urn:microsoft.com/office/officeart/2005/8/layout/hList3"/>
    <dgm:cxn modelId="{E2602184-1282-47C8-AD23-D96F4F575F16}" srcId="{DD47279B-F2F6-41AC-A5F3-8532112E5BF8}" destId="{FFA45C38-5C8A-4640-A37F-4FFFAE3BD1EB}" srcOrd="0" destOrd="0" parTransId="{ED907AB1-AA4B-4CDE-9B19-4BC1C7590B84}" sibTransId="{500367CE-77F8-4416-A2A4-6D4D8111F1E7}"/>
    <dgm:cxn modelId="{129941CA-3F26-4428-826F-265E78D43D4F}" srcId="{DD47279B-F2F6-41AC-A5F3-8532112E5BF8}" destId="{5FFD937C-C420-46C1-BB36-7273352D10EB}" srcOrd="2" destOrd="0" parTransId="{403C00DD-2F23-486E-9660-817C71423379}" sibTransId="{95438CEC-59F7-4C3A-9A8D-EC9C5E59F698}"/>
    <dgm:cxn modelId="{A0C3F82E-7BA6-4D3A-87D8-FDE83B11665A}" type="presOf" srcId="{5FFD937C-C420-46C1-BB36-7273352D10EB}" destId="{441E6A6C-BB88-44B7-8FEF-7DE867363DAE}" srcOrd="0" destOrd="0" presId="urn:microsoft.com/office/officeart/2005/8/layout/hList3"/>
    <dgm:cxn modelId="{A4F053E7-00E9-4D2A-94DD-F6E0DCB80C5A}" type="presParOf" srcId="{165120E7-EB50-4F84-A6D3-4F015A773D46}" destId="{2D2F20AF-AC59-4EF4-B4BE-3CC9C0E0A703}" srcOrd="0" destOrd="0" presId="urn:microsoft.com/office/officeart/2005/8/layout/hList3"/>
    <dgm:cxn modelId="{0118C036-590A-40A3-A642-906FB483A54E}" type="presParOf" srcId="{165120E7-EB50-4F84-A6D3-4F015A773D46}" destId="{B7B4412C-57D9-4DB5-AEC4-22CF232F5F5D}" srcOrd="1" destOrd="0" presId="urn:microsoft.com/office/officeart/2005/8/layout/hList3"/>
    <dgm:cxn modelId="{7D0FF377-9D7D-47B9-9E68-3668F82472D2}" type="presParOf" srcId="{B7B4412C-57D9-4DB5-AEC4-22CF232F5F5D}" destId="{6E32D5BA-127D-4CD4-AD73-1A621C649B59}" srcOrd="0" destOrd="0" presId="urn:microsoft.com/office/officeart/2005/8/layout/hList3"/>
    <dgm:cxn modelId="{12588A44-E25F-4796-AAE4-75CF3AEF2479}" type="presParOf" srcId="{B7B4412C-57D9-4DB5-AEC4-22CF232F5F5D}" destId="{CFCE0B83-1AD2-4BD4-86F6-62D6BD91B360}" srcOrd="1" destOrd="0" presId="urn:microsoft.com/office/officeart/2005/8/layout/hList3"/>
    <dgm:cxn modelId="{7AA38B56-9152-436E-B4BA-7BD25AFBE820}" type="presParOf" srcId="{B7B4412C-57D9-4DB5-AEC4-22CF232F5F5D}" destId="{441E6A6C-BB88-44B7-8FEF-7DE867363DAE}" srcOrd="2" destOrd="0" presId="urn:microsoft.com/office/officeart/2005/8/layout/hList3"/>
    <dgm:cxn modelId="{3936ACC1-FCEE-4630-8172-F2312A2BECF5}" type="presParOf" srcId="{165120E7-EB50-4F84-A6D3-4F015A773D46}" destId="{965D066B-CAF7-45B3-A02E-D21E8094CF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EA4813-BBE2-4EEA-AD1D-E754F688395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4DBD896-C25E-4660-B248-09EB313615CF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 dirty="0"/>
        </a:p>
      </dgm:t>
    </dgm:pt>
    <dgm:pt modelId="{0EB875DE-F8B7-4FF6-B25B-82ED2F512E24}" type="parTrans" cxnId="{A789EC88-FE4F-401A-BCD6-FFFFCEF360A7}">
      <dgm:prSet/>
      <dgm:spPr/>
      <dgm:t>
        <a:bodyPr/>
        <a:lstStyle/>
        <a:p>
          <a:endParaRPr lang="es-CO"/>
        </a:p>
      </dgm:t>
    </dgm:pt>
    <dgm:pt modelId="{FAF3E676-AD93-481C-B281-218EC4CB7D98}" type="sibTrans" cxnId="{A789EC88-FE4F-401A-BCD6-FFFFCEF360A7}">
      <dgm:prSet/>
      <dgm:spPr/>
      <dgm:t>
        <a:bodyPr/>
        <a:lstStyle/>
        <a:p>
          <a:endParaRPr lang="es-CO"/>
        </a:p>
      </dgm:t>
    </dgm:pt>
    <dgm:pt modelId="{37B10716-866A-47B7-980C-10FDAD0DE1EE}">
      <dgm:prSet phldrT="[Texto]"/>
      <dgm:spPr/>
      <dgm:t>
        <a:bodyPr/>
        <a:lstStyle/>
        <a:p>
          <a:r>
            <a:rPr lang="es-CO" dirty="0" smtClean="0"/>
            <a:t>Postes</a:t>
          </a:r>
        </a:p>
        <a:p>
          <a:r>
            <a:rPr lang="es-CO" dirty="0" smtClean="0"/>
            <a:t>Lámparas</a:t>
          </a:r>
        </a:p>
        <a:p>
          <a:r>
            <a:rPr lang="es-CO" dirty="0" smtClean="0"/>
            <a:t>Timbres</a:t>
          </a:r>
        </a:p>
        <a:p>
          <a:r>
            <a:rPr lang="es-CO" dirty="0" smtClean="0"/>
            <a:t>Juegos de parque</a:t>
          </a:r>
        </a:p>
        <a:p>
          <a:r>
            <a:rPr lang="es-CO" dirty="0" smtClean="0"/>
            <a:t>Fusiles</a:t>
          </a:r>
        </a:p>
        <a:p>
          <a:r>
            <a:rPr lang="es-CO" dirty="0" smtClean="0"/>
            <a:t>otros</a:t>
          </a:r>
          <a:endParaRPr lang="es-CO" dirty="0"/>
        </a:p>
      </dgm:t>
    </dgm:pt>
    <dgm:pt modelId="{2117F86E-0A74-4785-A513-508BF6708472}" type="parTrans" cxnId="{12227731-17AD-4891-8AFC-7FC51570C458}">
      <dgm:prSet/>
      <dgm:spPr/>
      <dgm:t>
        <a:bodyPr/>
        <a:lstStyle/>
        <a:p>
          <a:endParaRPr lang="es-CO"/>
        </a:p>
      </dgm:t>
    </dgm:pt>
    <dgm:pt modelId="{70D3B1BF-AF66-4FBD-AE15-DE5A643CB2DE}" type="sibTrans" cxnId="{12227731-17AD-4891-8AFC-7FC51570C458}">
      <dgm:prSet/>
      <dgm:spPr/>
      <dgm:t>
        <a:bodyPr/>
        <a:lstStyle/>
        <a:p>
          <a:endParaRPr lang="es-CO"/>
        </a:p>
      </dgm:t>
    </dgm:pt>
    <dgm:pt modelId="{280DC31E-B713-46B6-B76B-38148F6B1740}">
      <dgm:prSet phldrT="[Texto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 dirty="0"/>
        </a:p>
      </dgm:t>
    </dgm:pt>
    <dgm:pt modelId="{C15FABF5-C438-4C2E-A424-510BBD76428A}" type="parTrans" cxnId="{20C3CAD4-5CAD-48A4-A943-209B488EAE40}">
      <dgm:prSet/>
      <dgm:spPr/>
      <dgm:t>
        <a:bodyPr/>
        <a:lstStyle/>
        <a:p>
          <a:endParaRPr lang="es-CO"/>
        </a:p>
      </dgm:t>
    </dgm:pt>
    <dgm:pt modelId="{C56387B1-D2AF-4A52-88FF-26E34A8E4350}" type="sibTrans" cxnId="{20C3CAD4-5CAD-48A4-A943-209B488EAE40}">
      <dgm:prSet/>
      <dgm:spPr/>
      <dgm:t>
        <a:bodyPr/>
        <a:lstStyle/>
        <a:p>
          <a:endParaRPr lang="es-CO"/>
        </a:p>
      </dgm:t>
    </dgm:pt>
    <dgm:pt modelId="{80C4B339-B342-44C5-9068-7B1B6B088BC8}">
      <dgm:prSet phldrT="[Texto]"/>
      <dgm:spPr/>
      <dgm:t>
        <a:bodyPr/>
        <a:lstStyle/>
        <a:p>
          <a:r>
            <a:rPr lang="es-CO" dirty="0" err="1" smtClean="0"/>
            <a:t>Placha</a:t>
          </a:r>
          <a:endParaRPr lang="es-CO" dirty="0" smtClean="0"/>
        </a:p>
        <a:p>
          <a:r>
            <a:rPr lang="es-CO" dirty="0" smtClean="0"/>
            <a:t>Televiso</a:t>
          </a:r>
        </a:p>
        <a:p>
          <a:r>
            <a:rPr lang="es-CO" dirty="0" smtClean="0"/>
            <a:t>Computadora</a:t>
          </a:r>
        </a:p>
        <a:p>
          <a:r>
            <a:rPr lang="es-CO" dirty="0" smtClean="0"/>
            <a:t>Lavadora</a:t>
          </a:r>
        </a:p>
        <a:p>
          <a:r>
            <a:rPr lang="es-CO" dirty="0" smtClean="0"/>
            <a:t> DVD</a:t>
          </a:r>
        </a:p>
        <a:p>
          <a:r>
            <a:rPr lang="es-CO" dirty="0" smtClean="0"/>
            <a:t>OTROS</a:t>
          </a:r>
          <a:endParaRPr lang="es-CO" dirty="0"/>
        </a:p>
      </dgm:t>
    </dgm:pt>
    <dgm:pt modelId="{8352A4BA-E6D2-48BD-85BB-6A2366792AD1}" type="parTrans" cxnId="{34810BBE-D01F-42CC-82D1-8669DD869A8E}">
      <dgm:prSet/>
      <dgm:spPr/>
      <dgm:t>
        <a:bodyPr/>
        <a:lstStyle/>
        <a:p>
          <a:endParaRPr lang="es-CO"/>
        </a:p>
      </dgm:t>
    </dgm:pt>
    <dgm:pt modelId="{030254F2-19E2-4255-9F77-72C622C8D76C}" type="sibTrans" cxnId="{34810BBE-D01F-42CC-82D1-8669DD869A8E}">
      <dgm:prSet/>
      <dgm:spPr/>
      <dgm:t>
        <a:bodyPr/>
        <a:lstStyle/>
        <a:p>
          <a:endParaRPr lang="es-CO"/>
        </a:p>
      </dgm:t>
    </dgm:pt>
    <dgm:pt modelId="{87AF58E0-F630-4461-9A66-4E5113C9B410}" type="pres">
      <dgm:prSet presAssocID="{9AEA4813-BBE2-4EEA-AD1D-E754F68839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A30656E-180C-426F-A817-A7CEB0A47A63}" type="pres">
      <dgm:prSet presAssocID="{04DBD896-C25E-4660-B248-09EB313615CF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BD24BE-FDAB-4833-9D69-591F1405A65E}" type="pres">
      <dgm:prSet presAssocID="{FAF3E676-AD93-481C-B281-218EC4CB7D98}" presName="space" presStyleCnt="0"/>
      <dgm:spPr/>
    </dgm:pt>
    <dgm:pt modelId="{E705FBD1-F48A-43A4-8C41-5D9179D710FE}" type="pres">
      <dgm:prSet presAssocID="{37B10716-866A-47B7-980C-10FDAD0DE1EE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49A8034-4BAF-443B-B5AF-B149455CED0E}" type="pres">
      <dgm:prSet presAssocID="{70D3B1BF-AF66-4FBD-AE15-DE5A643CB2DE}" presName="space" presStyleCnt="0"/>
      <dgm:spPr/>
    </dgm:pt>
    <dgm:pt modelId="{1AED7CE9-DB87-42BC-ABA0-F2FA78702FB7}" type="pres">
      <dgm:prSet presAssocID="{280DC31E-B713-46B6-B76B-38148F6B174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D7BFD4-3539-49A4-B9B2-CDAB1DAEEB5C}" type="pres">
      <dgm:prSet presAssocID="{C56387B1-D2AF-4A52-88FF-26E34A8E4350}" presName="space" presStyleCnt="0"/>
      <dgm:spPr/>
    </dgm:pt>
    <dgm:pt modelId="{ECD943D1-6D1C-46C9-B404-CBF99B95CD4F}" type="pres">
      <dgm:prSet presAssocID="{80C4B339-B342-44C5-9068-7B1B6B088BC8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68926B5-BB94-4512-B335-6C146921BEFE}" type="presOf" srcId="{37B10716-866A-47B7-980C-10FDAD0DE1EE}" destId="{E705FBD1-F48A-43A4-8C41-5D9179D710FE}" srcOrd="0" destOrd="0" presId="urn:microsoft.com/office/officeart/2005/8/layout/venn3"/>
    <dgm:cxn modelId="{37C87742-A1B9-4A85-8ECB-4B1CF7D1A054}" type="presOf" srcId="{04DBD896-C25E-4660-B248-09EB313615CF}" destId="{AA30656E-180C-426F-A817-A7CEB0A47A63}" srcOrd="0" destOrd="0" presId="urn:microsoft.com/office/officeart/2005/8/layout/venn3"/>
    <dgm:cxn modelId="{FA66CE64-F66B-4208-AA9E-6E4350FD3AC3}" type="presOf" srcId="{80C4B339-B342-44C5-9068-7B1B6B088BC8}" destId="{ECD943D1-6D1C-46C9-B404-CBF99B95CD4F}" srcOrd="0" destOrd="0" presId="urn:microsoft.com/office/officeart/2005/8/layout/venn3"/>
    <dgm:cxn modelId="{A789EC88-FE4F-401A-BCD6-FFFFCEF360A7}" srcId="{9AEA4813-BBE2-4EEA-AD1D-E754F6883951}" destId="{04DBD896-C25E-4660-B248-09EB313615CF}" srcOrd="0" destOrd="0" parTransId="{0EB875DE-F8B7-4FF6-B25B-82ED2F512E24}" sibTransId="{FAF3E676-AD93-481C-B281-218EC4CB7D98}"/>
    <dgm:cxn modelId="{E7713228-A518-431E-A013-AFB39921114F}" type="presOf" srcId="{9AEA4813-BBE2-4EEA-AD1D-E754F6883951}" destId="{87AF58E0-F630-4461-9A66-4E5113C9B410}" srcOrd="0" destOrd="0" presId="urn:microsoft.com/office/officeart/2005/8/layout/venn3"/>
    <dgm:cxn modelId="{20C3CAD4-5CAD-48A4-A943-209B488EAE40}" srcId="{9AEA4813-BBE2-4EEA-AD1D-E754F6883951}" destId="{280DC31E-B713-46B6-B76B-38148F6B1740}" srcOrd="2" destOrd="0" parTransId="{C15FABF5-C438-4C2E-A424-510BBD76428A}" sibTransId="{C56387B1-D2AF-4A52-88FF-26E34A8E4350}"/>
    <dgm:cxn modelId="{34810BBE-D01F-42CC-82D1-8669DD869A8E}" srcId="{9AEA4813-BBE2-4EEA-AD1D-E754F6883951}" destId="{80C4B339-B342-44C5-9068-7B1B6B088BC8}" srcOrd="3" destOrd="0" parTransId="{8352A4BA-E6D2-48BD-85BB-6A2366792AD1}" sibTransId="{030254F2-19E2-4255-9F77-72C622C8D76C}"/>
    <dgm:cxn modelId="{1D1A6778-C208-406B-AD11-DC78BD20AF03}" type="presOf" srcId="{280DC31E-B713-46B6-B76B-38148F6B1740}" destId="{1AED7CE9-DB87-42BC-ABA0-F2FA78702FB7}" srcOrd="0" destOrd="0" presId="urn:microsoft.com/office/officeart/2005/8/layout/venn3"/>
    <dgm:cxn modelId="{12227731-17AD-4891-8AFC-7FC51570C458}" srcId="{9AEA4813-BBE2-4EEA-AD1D-E754F6883951}" destId="{37B10716-866A-47B7-980C-10FDAD0DE1EE}" srcOrd="1" destOrd="0" parTransId="{2117F86E-0A74-4785-A513-508BF6708472}" sibTransId="{70D3B1BF-AF66-4FBD-AE15-DE5A643CB2DE}"/>
    <dgm:cxn modelId="{4314C5E2-9410-4149-A1D8-3F779BF97617}" type="presParOf" srcId="{87AF58E0-F630-4461-9A66-4E5113C9B410}" destId="{AA30656E-180C-426F-A817-A7CEB0A47A63}" srcOrd="0" destOrd="0" presId="urn:microsoft.com/office/officeart/2005/8/layout/venn3"/>
    <dgm:cxn modelId="{DBE28B6E-A926-48CF-8E37-3E8344387FF8}" type="presParOf" srcId="{87AF58E0-F630-4461-9A66-4E5113C9B410}" destId="{74BD24BE-FDAB-4833-9D69-591F1405A65E}" srcOrd="1" destOrd="0" presId="urn:microsoft.com/office/officeart/2005/8/layout/venn3"/>
    <dgm:cxn modelId="{9BBF0413-B201-435C-A186-50007D5DDE68}" type="presParOf" srcId="{87AF58E0-F630-4461-9A66-4E5113C9B410}" destId="{E705FBD1-F48A-43A4-8C41-5D9179D710FE}" srcOrd="2" destOrd="0" presId="urn:microsoft.com/office/officeart/2005/8/layout/venn3"/>
    <dgm:cxn modelId="{4CC25C3F-0AE0-48D8-9229-E054F3956BD1}" type="presParOf" srcId="{87AF58E0-F630-4461-9A66-4E5113C9B410}" destId="{B49A8034-4BAF-443B-B5AF-B149455CED0E}" srcOrd="3" destOrd="0" presId="urn:microsoft.com/office/officeart/2005/8/layout/venn3"/>
    <dgm:cxn modelId="{CFA7C3A6-A004-4F42-92C6-8C8D2EF1CDAF}" type="presParOf" srcId="{87AF58E0-F630-4461-9A66-4E5113C9B410}" destId="{1AED7CE9-DB87-42BC-ABA0-F2FA78702FB7}" srcOrd="4" destOrd="0" presId="urn:microsoft.com/office/officeart/2005/8/layout/venn3"/>
    <dgm:cxn modelId="{C0D9088D-FDB9-4E8A-A540-2D45BF47457E}" type="presParOf" srcId="{87AF58E0-F630-4461-9A66-4E5113C9B410}" destId="{40D7BFD4-3539-49A4-B9B2-CDAB1DAEEB5C}" srcOrd="5" destOrd="0" presId="urn:microsoft.com/office/officeart/2005/8/layout/venn3"/>
    <dgm:cxn modelId="{5B16B828-5374-4B48-8E90-87CCD12791D1}" type="presParOf" srcId="{87AF58E0-F630-4461-9A66-4E5113C9B410}" destId="{ECD943D1-6D1C-46C9-B404-CBF99B95CD4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211AB00-1232-4823-B1E0-2C39BCA89629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12F37DF-B599-46AA-A1D7-602BD84F7F4E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Las herramientas tecnológicas brindan fácil acceso a la información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210CCCD5-25A4-449D-BB2F-EAD88D0AFC20}" type="parTrans" cxnId="{B6F8C491-CC80-4457-B4C5-1181CFDC1E52}">
      <dgm:prSet/>
      <dgm:spPr/>
      <dgm:t>
        <a:bodyPr/>
        <a:lstStyle/>
        <a:p>
          <a:endParaRPr lang="es-CO"/>
        </a:p>
      </dgm:t>
    </dgm:pt>
    <dgm:pt modelId="{4C918262-FC37-47E8-A69D-B9AF83610C7A}" type="sibTrans" cxnId="{B6F8C491-CC80-4457-B4C5-1181CFDC1E52}">
      <dgm:prSet/>
      <dgm:spPr/>
      <dgm:t>
        <a:bodyPr/>
        <a:lstStyle/>
        <a:p>
          <a:endParaRPr lang="es-CO"/>
        </a:p>
      </dgm:t>
    </dgm:pt>
    <dgm:pt modelId="{AF560833-62F8-4BFF-A85E-8217377F5329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WORD: nos permite desarrollar trabajos escritos y nos ayudan a mejorar nuestras habilidades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E9836930-9202-42EA-8C83-49FE2D1DC343}" type="parTrans" cxnId="{08D585B6-6B61-480A-9940-A80B9BA8AB95}">
      <dgm:prSet/>
      <dgm:spPr/>
      <dgm:t>
        <a:bodyPr/>
        <a:lstStyle/>
        <a:p>
          <a:endParaRPr lang="es-CO"/>
        </a:p>
      </dgm:t>
    </dgm:pt>
    <dgm:pt modelId="{1BBBAC6C-F177-46C6-A597-1374410C13FA}" type="sibTrans" cxnId="{08D585B6-6B61-480A-9940-A80B9BA8AB95}">
      <dgm:prSet/>
      <dgm:spPr/>
      <dgm:t>
        <a:bodyPr/>
        <a:lstStyle/>
        <a:p>
          <a:endParaRPr lang="es-CO"/>
        </a:p>
      </dgm:t>
    </dgm:pt>
    <dgm:pt modelId="{C6A821D3-6FDB-4A97-91C0-CD93D3226DF5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POWER POINT :generador de presentaciones multimedia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6153479A-C76C-4C9C-A353-6468B4FF0210}" type="parTrans" cxnId="{A9877722-3EF3-4A14-93B9-27F9BC4A7EA6}">
      <dgm:prSet/>
      <dgm:spPr/>
      <dgm:t>
        <a:bodyPr/>
        <a:lstStyle/>
        <a:p>
          <a:endParaRPr lang="es-CO"/>
        </a:p>
      </dgm:t>
    </dgm:pt>
    <dgm:pt modelId="{5EB29EE8-15F9-472B-BBC1-C60CC414DFCB}" type="sibTrans" cxnId="{A9877722-3EF3-4A14-93B9-27F9BC4A7EA6}">
      <dgm:prSet/>
      <dgm:spPr/>
      <dgm:t>
        <a:bodyPr/>
        <a:lstStyle/>
        <a:p>
          <a:endParaRPr lang="es-CO"/>
        </a:p>
      </dgm:t>
    </dgm:pt>
    <dgm:pt modelId="{5879EA8F-A534-43AA-BDA6-B22BDE385F12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PUBLISHER: es una aplicación de diseño que permite crear folletos tarjetas se hace de una forma rápida y sencilla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DB79D3F3-F686-4408-86AA-DE55E5A00E2F}" type="parTrans" cxnId="{62BEC6F8-CBF9-4F35-BA86-D5F5E0308480}">
      <dgm:prSet/>
      <dgm:spPr/>
      <dgm:t>
        <a:bodyPr/>
        <a:lstStyle/>
        <a:p>
          <a:endParaRPr lang="es-CO"/>
        </a:p>
      </dgm:t>
    </dgm:pt>
    <dgm:pt modelId="{797AEF3B-F21D-42CA-B1BE-EE8CF2216643}" type="sibTrans" cxnId="{62BEC6F8-CBF9-4F35-BA86-D5F5E0308480}">
      <dgm:prSet/>
      <dgm:spPr/>
      <dgm:t>
        <a:bodyPr/>
        <a:lstStyle/>
        <a:p>
          <a:endParaRPr lang="es-CO"/>
        </a:p>
      </dgm:t>
    </dgm:pt>
    <dgm:pt modelId="{BA45FCA3-7D22-43E1-92CA-18AA8D0311FB}" type="pres">
      <dgm:prSet presAssocID="{7211AB00-1232-4823-B1E0-2C39BCA8962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CD1AF13-B84E-4BC1-9FFF-F99332ED4884}" type="pres">
      <dgm:prSet presAssocID="{7211AB00-1232-4823-B1E0-2C39BCA89629}" presName="axisShape" presStyleLbl="bgShp" presStyleIdx="0" presStyleCnt="1"/>
      <dgm:spPr/>
    </dgm:pt>
    <dgm:pt modelId="{9A3DE963-DD3A-472D-815E-7BE58CEF787D}" type="pres">
      <dgm:prSet presAssocID="{7211AB00-1232-4823-B1E0-2C39BCA89629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4CE64CF-B430-4C9D-AE36-F3A3E743C7BA}" type="pres">
      <dgm:prSet presAssocID="{7211AB00-1232-4823-B1E0-2C39BCA8962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B3404E-1748-4FBF-8E88-D16BE436D523}" type="pres">
      <dgm:prSet presAssocID="{7211AB00-1232-4823-B1E0-2C39BCA89629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6987B7-FFC1-4506-97CD-37C03288E9D3}" type="pres">
      <dgm:prSet presAssocID="{7211AB00-1232-4823-B1E0-2C39BCA8962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2BEC6F8-CBF9-4F35-BA86-D5F5E0308480}" srcId="{7211AB00-1232-4823-B1E0-2C39BCA89629}" destId="{5879EA8F-A534-43AA-BDA6-B22BDE385F12}" srcOrd="3" destOrd="0" parTransId="{DB79D3F3-F686-4408-86AA-DE55E5A00E2F}" sibTransId="{797AEF3B-F21D-42CA-B1BE-EE8CF2216643}"/>
    <dgm:cxn modelId="{EE61A506-4FC4-403D-BBF0-E35CA799B9CB}" type="presOf" srcId="{AF560833-62F8-4BFF-A85E-8217377F5329}" destId="{14CE64CF-B430-4C9D-AE36-F3A3E743C7BA}" srcOrd="0" destOrd="0" presId="urn:microsoft.com/office/officeart/2005/8/layout/matrix2"/>
    <dgm:cxn modelId="{48F3C15B-8F12-42E6-82B8-9CA5B7D3A109}" type="presOf" srcId="{5879EA8F-A534-43AA-BDA6-B22BDE385F12}" destId="{EE6987B7-FFC1-4506-97CD-37C03288E9D3}" srcOrd="0" destOrd="0" presId="urn:microsoft.com/office/officeart/2005/8/layout/matrix2"/>
    <dgm:cxn modelId="{5ACD4FCB-4BEA-42C5-9C32-09F2C15A4DC7}" type="presOf" srcId="{612F37DF-B599-46AA-A1D7-602BD84F7F4E}" destId="{9A3DE963-DD3A-472D-815E-7BE58CEF787D}" srcOrd="0" destOrd="0" presId="urn:microsoft.com/office/officeart/2005/8/layout/matrix2"/>
    <dgm:cxn modelId="{A9877722-3EF3-4A14-93B9-27F9BC4A7EA6}" srcId="{7211AB00-1232-4823-B1E0-2C39BCA89629}" destId="{C6A821D3-6FDB-4A97-91C0-CD93D3226DF5}" srcOrd="2" destOrd="0" parTransId="{6153479A-C76C-4C9C-A353-6468B4FF0210}" sibTransId="{5EB29EE8-15F9-472B-BBC1-C60CC414DFCB}"/>
    <dgm:cxn modelId="{08D585B6-6B61-480A-9940-A80B9BA8AB95}" srcId="{7211AB00-1232-4823-B1E0-2C39BCA89629}" destId="{AF560833-62F8-4BFF-A85E-8217377F5329}" srcOrd="1" destOrd="0" parTransId="{E9836930-9202-42EA-8C83-49FE2D1DC343}" sibTransId="{1BBBAC6C-F177-46C6-A597-1374410C13FA}"/>
    <dgm:cxn modelId="{B6F8C491-CC80-4457-B4C5-1181CFDC1E52}" srcId="{7211AB00-1232-4823-B1E0-2C39BCA89629}" destId="{612F37DF-B599-46AA-A1D7-602BD84F7F4E}" srcOrd="0" destOrd="0" parTransId="{210CCCD5-25A4-449D-BB2F-EAD88D0AFC20}" sibTransId="{4C918262-FC37-47E8-A69D-B9AF83610C7A}"/>
    <dgm:cxn modelId="{5113C1FA-E4D1-465A-AEF9-3B3459D1B812}" type="presOf" srcId="{C6A821D3-6FDB-4A97-91C0-CD93D3226DF5}" destId="{EDB3404E-1748-4FBF-8E88-D16BE436D523}" srcOrd="0" destOrd="0" presId="urn:microsoft.com/office/officeart/2005/8/layout/matrix2"/>
    <dgm:cxn modelId="{BD2A2781-E510-44ED-8405-9EF29E53427F}" type="presOf" srcId="{7211AB00-1232-4823-B1E0-2C39BCA89629}" destId="{BA45FCA3-7D22-43E1-92CA-18AA8D0311FB}" srcOrd="0" destOrd="0" presId="urn:microsoft.com/office/officeart/2005/8/layout/matrix2"/>
    <dgm:cxn modelId="{A29A836A-8639-40D4-9276-FB428719C654}" type="presParOf" srcId="{BA45FCA3-7D22-43E1-92CA-18AA8D0311FB}" destId="{9CD1AF13-B84E-4BC1-9FFF-F99332ED4884}" srcOrd="0" destOrd="0" presId="urn:microsoft.com/office/officeart/2005/8/layout/matrix2"/>
    <dgm:cxn modelId="{9BB06339-9F22-40EA-9B86-45599D95B586}" type="presParOf" srcId="{BA45FCA3-7D22-43E1-92CA-18AA8D0311FB}" destId="{9A3DE963-DD3A-472D-815E-7BE58CEF787D}" srcOrd="1" destOrd="0" presId="urn:microsoft.com/office/officeart/2005/8/layout/matrix2"/>
    <dgm:cxn modelId="{0CA4F50A-F3AE-477D-A0EF-5877A4FBCCE7}" type="presParOf" srcId="{BA45FCA3-7D22-43E1-92CA-18AA8D0311FB}" destId="{14CE64CF-B430-4C9D-AE36-F3A3E743C7BA}" srcOrd="2" destOrd="0" presId="urn:microsoft.com/office/officeart/2005/8/layout/matrix2"/>
    <dgm:cxn modelId="{37FEC6A7-2DDD-4181-8936-6D631AB479B2}" type="presParOf" srcId="{BA45FCA3-7D22-43E1-92CA-18AA8D0311FB}" destId="{EDB3404E-1748-4FBF-8E88-D16BE436D523}" srcOrd="3" destOrd="0" presId="urn:microsoft.com/office/officeart/2005/8/layout/matrix2"/>
    <dgm:cxn modelId="{3DA04D5F-0154-4E56-B7FA-02B62253ED20}" type="presParOf" srcId="{BA45FCA3-7D22-43E1-92CA-18AA8D0311FB}" destId="{EE6987B7-FFC1-4506-97CD-37C03288E9D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04A2194-A373-472D-A8EB-DBD75751D2B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374BC00-EE20-4A89-A991-AADD3C17E09C}">
      <dgm:prSet phldrT="[Texto]" custT="1"/>
      <dgm:spPr/>
      <dgm:t>
        <a:bodyPr/>
        <a:lstStyle/>
        <a:p>
          <a:r>
            <a:rPr lang="es-CO" sz="1000" dirty="0" smtClean="0"/>
            <a:t>WORD</a:t>
          </a:r>
        </a:p>
        <a:p>
          <a:r>
            <a:rPr lang="es-CO" sz="1000" dirty="0" smtClean="0"/>
            <a:t>PERMITE DESARROLLAR TRABAJOS ESCRITOS CON CORRECTO USO DE ORTOGRAFIA Y NOS AYUDA A DESARROLLAR NUESTRAS HABILIDADES PARA LA ESCRITURA.</a:t>
          </a:r>
          <a:endParaRPr lang="es-CO" sz="1000" dirty="0"/>
        </a:p>
      </dgm:t>
    </dgm:pt>
    <dgm:pt modelId="{9580DC56-9DFA-406E-B8DB-BFE22716EF6A}" type="parTrans" cxnId="{B604C286-1F91-48ED-AC95-0E1C9CBD0345}">
      <dgm:prSet/>
      <dgm:spPr/>
      <dgm:t>
        <a:bodyPr/>
        <a:lstStyle/>
        <a:p>
          <a:endParaRPr lang="es-CO"/>
        </a:p>
      </dgm:t>
    </dgm:pt>
    <dgm:pt modelId="{9B16231E-1AEC-4592-BA30-FCB37CB5F32F}" type="sibTrans" cxnId="{B604C286-1F91-48ED-AC95-0E1C9CBD0345}">
      <dgm:prSet/>
      <dgm:spPr/>
      <dgm:t>
        <a:bodyPr/>
        <a:lstStyle/>
        <a:p>
          <a:endParaRPr lang="es-CO"/>
        </a:p>
      </dgm:t>
    </dgm:pt>
    <dgm:pt modelId="{45F137C5-2586-463D-8DD4-1F78DF6E745E}">
      <dgm:prSet phldrT="[Texto]"/>
      <dgm:spPr/>
      <dgm:t>
        <a:bodyPr/>
        <a:lstStyle/>
        <a:p>
          <a:r>
            <a:rPr lang="es-CO" dirty="0" smtClean="0"/>
            <a:t>POWER POINT</a:t>
          </a:r>
        </a:p>
        <a:p>
          <a:r>
            <a:rPr lang="es-CO" dirty="0" smtClean="0"/>
            <a:t>GENERADOR DE PRESENTACIONES, ESTA PUEDE CON TENER TEXTO TABLAS ,SONIDOS ,ETC</a:t>
          </a:r>
          <a:endParaRPr lang="es-CO" dirty="0"/>
        </a:p>
      </dgm:t>
    </dgm:pt>
    <dgm:pt modelId="{AD1BB660-BD47-4AEA-84B6-6C60C26FA1B8}" type="parTrans" cxnId="{31D1D57D-BCC1-4C94-A12D-F393A39896C7}">
      <dgm:prSet/>
      <dgm:spPr/>
      <dgm:t>
        <a:bodyPr/>
        <a:lstStyle/>
        <a:p>
          <a:endParaRPr lang="es-CO"/>
        </a:p>
      </dgm:t>
    </dgm:pt>
    <dgm:pt modelId="{0DC9B4C2-DD63-484F-BB85-D24924F47849}" type="sibTrans" cxnId="{31D1D57D-BCC1-4C94-A12D-F393A39896C7}">
      <dgm:prSet/>
      <dgm:spPr/>
      <dgm:t>
        <a:bodyPr/>
        <a:lstStyle/>
        <a:p>
          <a:endParaRPr lang="es-CO"/>
        </a:p>
      </dgm:t>
    </dgm:pt>
    <dgm:pt modelId="{A7A1EA93-623F-4745-A833-08ECCE8BB6F5}">
      <dgm:prSet phldrT="[Texto]"/>
      <dgm:spPr/>
      <dgm:t>
        <a:bodyPr/>
        <a:lstStyle/>
        <a:p>
          <a:r>
            <a:rPr lang="es-CO" dirty="0" smtClean="0"/>
            <a:t>PUBLISHER</a:t>
          </a:r>
        </a:p>
        <a:p>
          <a:r>
            <a:rPr lang="es-CO" dirty="0" smtClean="0"/>
            <a:t>PERMITE C REA FOLLETOS VOLOTINES ,ETC DE FOTMA SENCILLA.</a:t>
          </a:r>
          <a:endParaRPr lang="es-CO" dirty="0"/>
        </a:p>
      </dgm:t>
    </dgm:pt>
    <dgm:pt modelId="{73F93482-E2E3-461B-B3F0-47ADFA9602C2}" type="parTrans" cxnId="{EB97BF59-E65E-4962-BC49-DD4C40AF111D}">
      <dgm:prSet/>
      <dgm:spPr/>
      <dgm:t>
        <a:bodyPr/>
        <a:lstStyle/>
        <a:p>
          <a:endParaRPr lang="es-CO"/>
        </a:p>
      </dgm:t>
    </dgm:pt>
    <dgm:pt modelId="{3A522EBA-1DCD-4EAE-8ACD-F74C29898835}" type="sibTrans" cxnId="{EB97BF59-E65E-4962-BC49-DD4C40AF111D}">
      <dgm:prSet/>
      <dgm:spPr/>
      <dgm:t>
        <a:bodyPr/>
        <a:lstStyle/>
        <a:p>
          <a:endParaRPr lang="es-CO"/>
        </a:p>
      </dgm:t>
    </dgm:pt>
    <dgm:pt modelId="{F423272C-50AA-4A1E-9B41-5E9E650FA860}">
      <dgm:prSet phldrT="[Texto]"/>
      <dgm:spPr/>
      <dgm:t>
        <a:bodyPr/>
        <a:lstStyle/>
        <a:p>
          <a:r>
            <a:rPr lang="es-CO" dirty="0" smtClean="0"/>
            <a:t>EXCEL</a:t>
          </a:r>
        </a:p>
        <a:p>
          <a:r>
            <a:rPr lang="es-CO" dirty="0" smtClean="0"/>
            <a:t>PERMITE HACER OPERACIONES MATEMATICAS  DE MANERA RAPIDA Y PUEDEN HABER PLANTILLAS</a:t>
          </a:r>
          <a:endParaRPr lang="es-CO" dirty="0"/>
        </a:p>
      </dgm:t>
    </dgm:pt>
    <dgm:pt modelId="{CCD7F038-1F62-448D-9910-0EE5DA54BC6E}" type="parTrans" cxnId="{5AA13930-7E0A-4A1F-A544-CFDD060B2CCF}">
      <dgm:prSet/>
      <dgm:spPr/>
      <dgm:t>
        <a:bodyPr/>
        <a:lstStyle/>
        <a:p>
          <a:endParaRPr lang="es-CO"/>
        </a:p>
      </dgm:t>
    </dgm:pt>
    <dgm:pt modelId="{82277492-4290-4B52-AB6C-73556D7C79AB}" type="sibTrans" cxnId="{5AA13930-7E0A-4A1F-A544-CFDD060B2CCF}">
      <dgm:prSet/>
      <dgm:spPr/>
      <dgm:t>
        <a:bodyPr/>
        <a:lstStyle/>
        <a:p>
          <a:endParaRPr lang="es-CO"/>
        </a:p>
      </dgm:t>
    </dgm:pt>
    <dgm:pt modelId="{4AE2B43E-0A34-4326-A707-56AB0CF8A7CA}">
      <dgm:prSet phldrT="[Texto]"/>
      <dgm:spPr/>
      <dgm:t>
        <a:bodyPr/>
        <a:lstStyle/>
        <a:p>
          <a:r>
            <a:rPr lang="es-CO" dirty="0" smtClean="0"/>
            <a:t>FLASH 5</a:t>
          </a:r>
        </a:p>
        <a:p>
          <a:r>
            <a:rPr lang="es-CO" dirty="0" smtClean="0"/>
            <a:t>PERMITE CREAR PAGINAS WEB ES UNA APLICACIÓN DE ALTO CONTENIDO DONDE SE PUEDEN AÑADIR ANIMACIONES.</a:t>
          </a:r>
        </a:p>
      </dgm:t>
    </dgm:pt>
    <dgm:pt modelId="{DBB085FB-3DA3-4952-A0D3-492C70F909DC}" type="parTrans" cxnId="{20C588C3-2F50-4AAD-9EDB-21EADAD06B31}">
      <dgm:prSet/>
      <dgm:spPr/>
      <dgm:t>
        <a:bodyPr/>
        <a:lstStyle/>
        <a:p>
          <a:endParaRPr lang="es-CO"/>
        </a:p>
      </dgm:t>
    </dgm:pt>
    <dgm:pt modelId="{084657D0-48E7-4570-8958-B79B7E334935}" type="sibTrans" cxnId="{20C588C3-2F50-4AAD-9EDB-21EADAD06B31}">
      <dgm:prSet/>
      <dgm:spPr/>
      <dgm:t>
        <a:bodyPr/>
        <a:lstStyle/>
        <a:p>
          <a:endParaRPr lang="es-CO"/>
        </a:p>
      </dgm:t>
    </dgm:pt>
    <dgm:pt modelId="{D859945A-13A1-4518-8BB8-985ECF804278}" type="pres">
      <dgm:prSet presAssocID="{604A2194-A373-472D-A8EB-DBD75751D2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B943328-324F-4CB2-B822-1445F79279D7}" type="pres">
      <dgm:prSet presAssocID="{D374BC00-EE20-4A89-A991-AADD3C17E09C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657751-8E79-4323-90B7-8B27F37E2DA3}" type="pres">
      <dgm:prSet presAssocID="{9B16231E-1AEC-4592-BA30-FCB37CB5F32F}" presName="space" presStyleCnt="0"/>
      <dgm:spPr/>
    </dgm:pt>
    <dgm:pt modelId="{FFC12457-3C11-4412-A076-C1CB58A4EA8C}" type="pres">
      <dgm:prSet presAssocID="{45F137C5-2586-463D-8DD4-1F78DF6E745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1F7AE89-EFB2-4125-B9FA-3A5C03D9A740}" type="pres">
      <dgm:prSet presAssocID="{0DC9B4C2-DD63-484F-BB85-D24924F47849}" presName="space" presStyleCnt="0"/>
      <dgm:spPr/>
    </dgm:pt>
    <dgm:pt modelId="{900B18F0-D932-4652-AE2B-03B76A8250DD}" type="pres">
      <dgm:prSet presAssocID="{A7A1EA93-623F-4745-A833-08ECCE8BB6F5}" presName="Name5" presStyleLbl="vennNode1" presStyleIdx="2" presStyleCnt="5" custLinFactNeighborX="-4843" custLinFactNeighborY="-397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65FE592-CE8B-4B0F-A55D-1F5057CC9C8B}" type="pres">
      <dgm:prSet presAssocID="{3A522EBA-1DCD-4EAE-8ACD-F74C29898835}" presName="space" presStyleCnt="0"/>
      <dgm:spPr/>
    </dgm:pt>
    <dgm:pt modelId="{A69B8CC5-5A20-47CA-A1C7-ABFB35F63197}" type="pres">
      <dgm:prSet presAssocID="{F423272C-50AA-4A1E-9B41-5E9E650FA860}" presName="Name5" presStyleLbl="vennNode1" presStyleIdx="3" presStyleCnt="5" custLinFactNeighborX="-18716" custLinFactNeighborY="-1169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7E0C597-821A-48A5-A568-020EBD481E92}" type="pres">
      <dgm:prSet presAssocID="{82277492-4290-4B52-AB6C-73556D7C79AB}" presName="space" presStyleCnt="0"/>
      <dgm:spPr/>
    </dgm:pt>
    <dgm:pt modelId="{2DE2318C-2CD2-4EE2-AC4E-05BA96E9CF7C}" type="pres">
      <dgm:prSet presAssocID="{4AE2B43E-0A34-4326-A707-56AB0CF8A7CA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F25D479-8DA3-4083-8295-9F7E5F4A1EC7}" type="presOf" srcId="{4AE2B43E-0A34-4326-A707-56AB0CF8A7CA}" destId="{2DE2318C-2CD2-4EE2-AC4E-05BA96E9CF7C}" srcOrd="0" destOrd="0" presId="urn:microsoft.com/office/officeart/2005/8/layout/venn3"/>
    <dgm:cxn modelId="{B604C286-1F91-48ED-AC95-0E1C9CBD0345}" srcId="{604A2194-A373-472D-A8EB-DBD75751D2BA}" destId="{D374BC00-EE20-4A89-A991-AADD3C17E09C}" srcOrd="0" destOrd="0" parTransId="{9580DC56-9DFA-406E-B8DB-BFE22716EF6A}" sibTransId="{9B16231E-1AEC-4592-BA30-FCB37CB5F32F}"/>
    <dgm:cxn modelId="{20C588C3-2F50-4AAD-9EDB-21EADAD06B31}" srcId="{604A2194-A373-472D-A8EB-DBD75751D2BA}" destId="{4AE2B43E-0A34-4326-A707-56AB0CF8A7CA}" srcOrd="4" destOrd="0" parTransId="{DBB085FB-3DA3-4952-A0D3-492C70F909DC}" sibTransId="{084657D0-48E7-4570-8958-B79B7E334935}"/>
    <dgm:cxn modelId="{2F67202D-2E7F-4631-9822-A6DEB44AF60A}" type="presOf" srcId="{F423272C-50AA-4A1E-9B41-5E9E650FA860}" destId="{A69B8CC5-5A20-47CA-A1C7-ABFB35F63197}" srcOrd="0" destOrd="0" presId="urn:microsoft.com/office/officeart/2005/8/layout/venn3"/>
    <dgm:cxn modelId="{A538A66F-BC4F-4E9D-B7D6-1C5F2F5B3AD0}" type="presOf" srcId="{604A2194-A373-472D-A8EB-DBD75751D2BA}" destId="{D859945A-13A1-4518-8BB8-985ECF804278}" srcOrd="0" destOrd="0" presId="urn:microsoft.com/office/officeart/2005/8/layout/venn3"/>
    <dgm:cxn modelId="{EB97BF59-E65E-4962-BC49-DD4C40AF111D}" srcId="{604A2194-A373-472D-A8EB-DBD75751D2BA}" destId="{A7A1EA93-623F-4745-A833-08ECCE8BB6F5}" srcOrd="2" destOrd="0" parTransId="{73F93482-E2E3-461B-B3F0-47ADFA9602C2}" sibTransId="{3A522EBA-1DCD-4EAE-8ACD-F74C29898835}"/>
    <dgm:cxn modelId="{BFA7EBB6-F7DC-46FE-80A0-A88920821429}" type="presOf" srcId="{45F137C5-2586-463D-8DD4-1F78DF6E745E}" destId="{FFC12457-3C11-4412-A076-C1CB58A4EA8C}" srcOrd="0" destOrd="0" presId="urn:microsoft.com/office/officeart/2005/8/layout/venn3"/>
    <dgm:cxn modelId="{31D1D57D-BCC1-4C94-A12D-F393A39896C7}" srcId="{604A2194-A373-472D-A8EB-DBD75751D2BA}" destId="{45F137C5-2586-463D-8DD4-1F78DF6E745E}" srcOrd="1" destOrd="0" parTransId="{AD1BB660-BD47-4AEA-84B6-6C60C26FA1B8}" sibTransId="{0DC9B4C2-DD63-484F-BB85-D24924F47849}"/>
    <dgm:cxn modelId="{5AA13930-7E0A-4A1F-A544-CFDD060B2CCF}" srcId="{604A2194-A373-472D-A8EB-DBD75751D2BA}" destId="{F423272C-50AA-4A1E-9B41-5E9E650FA860}" srcOrd="3" destOrd="0" parTransId="{CCD7F038-1F62-448D-9910-0EE5DA54BC6E}" sibTransId="{82277492-4290-4B52-AB6C-73556D7C79AB}"/>
    <dgm:cxn modelId="{321CEE07-A455-4190-8C42-DA9DD746D2F6}" type="presOf" srcId="{A7A1EA93-623F-4745-A833-08ECCE8BB6F5}" destId="{900B18F0-D932-4652-AE2B-03B76A8250DD}" srcOrd="0" destOrd="0" presId="urn:microsoft.com/office/officeart/2005/8/layout/venn3"/>
    <dgm:cxn modelId="{9AD09812-1EA8-4E1C-AC6A-6E98CB20B2E5}" type="presOf" srcId="{D374BC00-EE20-4A89-A991-AADD3C17E09C}" destId="{8B943328-324F-4CB2-B822-1445F79279D7}" srcOrd="0" destOrd="0" presId="urn:microsoft.com/office/officeart/2005/8/layout/venn3"/>
    <dgm:cxn modelId="{2EA4655F-548D-4EB3-9F34-7B5371F825B3}" type="presParOf" srcId="{D859945A-13A1-4518-8BB8-985ECF804278}" destId="{8B943328-324F-4CB2-B822-1445F79279D7}" srcOrd="0" destOrd="0" presId="urn:microsoft.com/office/officeart/2005/8/layout/venn3"/>
    <dgm:cxn modelId="{7658CF82-01EC-44FB-B6EC-2763318353C5}" type="presParOf" srcId="{D859945A-13A1-4518-8BB8-985ECF804278}" destId="{A3657751-8E79-4323-90B7-8B27F37E2DA3}" srcOrd="1" destOrd="0" presId="urn:microsoft.com/office/officeart/2005/8/layout/venn3"/>
    <dgm:cxn modelId="{15D4D58C-47F1-453C-A3BD-3C77117AE3FE}" type="presParOf" srcId="{D859945A-13A1-4518-8BB8-985ECF804278}" destId="{FFC12457-3C11-4412-A076-C1CB58A4EA8C}" srcOrd="2" destOrd="0" presId="urn:microsoft.com/office/officeart/2005/8/layout/venn3"/>
    <dgm:cxn modelId="{076ADBA1-54D0-411E-A907-2F70538710B5}" type="presParOf" srcId="{D859945A-13A1-4518-8BB8-985ECF804278}" destId="{B1F7AE89-EFB2-4125-B9FA-3A5C03D9A740}" srcOrd="3" destOrd="0" presId="urn:microsoft.com/office/officeart/2005/8/layout/venn3"/>
    <dgm:cxn modelId="{1D966BFF-BF3E-4192-B516-FB9FC48DB884}" type="presParOf" srcId="{D859945A-13A1-4518-8BB8-985ECF804278}" destId="{900B18F0-D932-4652-AE2B-03B76A8250DD}" srcOrd="4" destOrd="0" presId="urn:microsoft.com/office/officeart/2005/8/layout/venn3"/>
    <dgm:cxn modelId="{E7D6931F-89FF-44D6-9A31-B3A6DA2DB22D}" type="presParOf" srcId="{D859945A-13A1-4518-8BB8-985ECF804278}" destId="{965FE592-CE8B-4B0F-A55D-1F5057CC9C8B}" srcOrd="5" destOrd="0" presId="urn:microsoft.com/office/officeart/2005/8/layout/venn3"/>
    <dgm:cxn modelId="{5D5F2F95-F7EE-424A-AF44-602830AA0ABB}" type="presParOf" srcId="{D859945A-13A1-4518-8BB8-985ECF804278}" destId="{A69B8CC5-5A20-47CA-A1C7-ABFB35F63197}" srcOrd="6" destOrd="0" presId="urn:microsoft.com/office/officeart/2005/8/layout/venn3"/>
    <dgm:cxn modelId="{A2207F54-3021-4877-806E-25AB533B8ED8}" type="presParOf" srcId="{D859945A-13A1-4518-8BB8-985ECF804278}" destId="{67E0C597-821A-48A5-A568-020EBD481E92}" srcOrd="7" destOrd="0" presId="urn:microsoft.com/office/officeart/2005/8/layout/venn3"/>
    <dgm:cxn modelId="{AD94039E-471E-41AB-B66B-ADF374797FFD}" type="presParOf" srcId="{D859945A-13A1-4518-8BB8-985ECF804278}" destId="{2DE2318C-2CD2-4EE2-AC4E-05BA96E9CF7C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1329F9B-6267-4BBE-B743-D9AACEE19D0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C9E9929-F792-4CB0-B1FD-359051E18B70}">
      <dgm:prSet phldrT="[Texto]" custT="1"/>
      <dgm:spPr/>
      <dgm:t>
        <a:bodyPr/>
        <a:lstStyle/>
        <a:p>
          <a:r>
            <a:rPr lang="es-CO" sz="1600" dirty="0" smtClean="0">
              <a:latin typeface="Arial" pitchFamily="34" charset="0"/>
              <a:cs typeface="Arial" pitchFamily="34" charset="0"/>
            </a:rPr>
            <a:t>Es un recurso elaborado por la comunidad</a:t>
          </a:r>
          <a:endParaRPr lang="es-CO" sz="1600" dirty="0">
            <a:latin typeface="Arial" pitchFamily="34" charset="0"/>
            <a:cs typeface="Arial" pitchFamily="34" charset="0"/>
          </a:endParaRPr>
        </a:p>
      </dgm:t>
    </dgm:pt>
    <dgm:pt modelId="{6315A9B2-8BBE-49D3-8263-F9BE8868B1F8}" type="parTrans" cxnId="{1173D638-3762-4A43-91AC-624EA4470D37}">
      <dgm:prSet/>
      <dgm:spPr/>
      <dgm:t>
        <a:bodyPr/>
        <a:lstStyle/>
        <a:p>
          <a:endParaRPr lang="es-CO"/>
        </a:p>
      </dgm:t>
    </dgm:pt>
    <dgm:pt modelId="{F919E3EF-E3DA-4B5D-8036-61852A61A610}" type="sibTrans" cxnId="{1173D638-3762-4A43-91AC-624EA4470D37}">
      <dgm:prSet/>
      <dgm:spPr/>
      <dgm:t>
        <a:bodyPr/>
        <a:lstStyle/>
        <a:p>
          <a:endParaRPr lang="es-CO"/>
        </a:p>
      </dgm:t>
    </dgm:pt>
    <dgm:pt modelId="{C4760DB0-E484-4908-AF74-13E987C12D04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Los materiales se clasifican en materiales pétreos metales y maderas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81DC7E97-933E-4D1A-A965-7DD851A1F10C}" type="parTrans" cxnId="{5C9C90A6-AFE0-456D-864E-F34354AECC14}">
      <dgm:prSet/>
      <dgm:spPr/>
      <dgm:t>
        <a:bodyPr/>
        <a:lstStyle/>
        <a:p>
          <a:endParaRPr lang="es-CO"/>
        </a:p>
      </dgm:t>
    </dgm:pt>
    <dgm:pt modelId="{7235261D-2EF9-41DC-8002-7D5ABEEEDFA9}" type="sibTrans" cxnId="{5C9C90A6-AFE0-456D-864E-F34354AECC14}">
      <dgm:prSet/>
      <dgm:spPr/>
      <dgm:t>
        <a:bodyPr/>
        <a:lstStyle/>
        <a:p>
          <a:endParaRPr lang="es-CO"/>
        </a:p>
      </dgm:t>
    </dgm:pt>
    <dgm:pt modelId="{8BEFF516-8FC9-4F14-AEFF-E118F7B931B8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Productos quimicos:plastico confección residuos orgánicos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FA4C5DE0-751E-49D1-A5A5-602CD518DCFE}" type="parTrans" cxnId="{DC7A11CD-36AF-435C-96B2-9A01DBE7FDF1}">
      <dgm:prSet/>
      <dgm:spPr/>
      <dgm:t>
        <a:bodyPr/>
        <a:lstStyle/>
        <a:p>
          <a:endParaRPr lang="es-CO"/>
        </a:p>
      </dgm:t>
    </dgm:pt>
    <dgm:pt modelId="{C4BD786F-4D9A-4D4E-81A4-DF99CE6E2FE4}" type="sibTrans" cxnId="{DC7A11CD-36AF-435C-96B2-9A01DBE7FDF1}">
      <dgm:prSet/>
      <dgm:spPr/>
      <dgm:t>
        <a:bodyPr/>
        <a:lstStyle/>
        <a:p>
          <a:endParaRPr lang="es-CO"/>
        </a:p>
      </dgm:t>
    </dgm:pt>
    <dgm:pt modelId="{E31EB37B-0820-4842-A7C8-10D441360F0E}" type="pres">
      <dgm:prSet presAssocID="{51329F9B-6267-4BBE-B743-D9AACEE19D03}" presName="Name0" presStyleCnt="0">
        <dgm:presLayoutVars>
          <dgm:dir/>
          <dgm:resizeHandles val="exact"/>
        </dgm:presLayoutVars>
      </dgm:prSet>
      <dgm:spPr/>
    </dgm:pt>
    <dgm:pt modelId="{BC058808-B7BC-48AA-A84B-E7BB8995EDB1}" type="pres">
      <dgm:prSet presAssocID="{1C9E9929-F792-4CB0-B1FD-359051E18B70}" presName="node" presStyleLbl="node1" presStyleIdx="0" presStyleCnt="3" custScaleY="198008" custLinFactNeighborX="910" custLinFactNeighborY="-4081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AD046D5-3214-469D-8FB5-75C29598C956}" type="pres">
      <dgm:prSet presAssocID="{F919E3EF-E3DA-4B5D-8036-61852A61A610}" presName="sibTrans" presStyleLbl="sibTrans2D1" presStyleIdx="0" presStyleCnt="2"/>
      <dgm:spPr/>
      <dgm:t>
        <a:bodyPr/>
        <a:lstStyle/>
        <a:p>
          <a:endParaRPr lang="es-CO"/>
        </a:p>
      </dgm:t>
    </dgm:pt>
    <dgm:pt modelId="{99CC6CC4-CE9A-4A61-8936-C863AE6B0B96}" type="pres">
      <dgm:prSet presAssocID="{F919E3EF-E3DA-4B5D-8036-61852A61A610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DBE87353-BE91-4B63-B5BD-E2B9DACE12F4}" type="pres">
      <dgm:prSet presAssocID="{C4760DB0-E484-4908-AF74-13E987C12D04}" presName="node" presStyleLbl="node1" presStyleIdx="1" presStyleCnt="3" custScaleY="198007" custLinFactNeighborX="8841" custLinFactNeighborY="550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DCAC152-165A-40B3-9A32-CBCE1BD78145}" type="pres">
      <dgm:prSet presAssocID="{7235261D-2EF9-41DC-8002-7D5ABEEEDFA9}" presName="sibTrans" presStyleLbl="sibTrans2D1" presStyleIdx="1" presStyleCnt="2"/>
      <dgm:spPr/>
      <dgm:t>
        <a:bodyPr/>
        <a:lstStyle/>
        <a:p>
          <a:endParaRPr lang="es-CO"/>
        </a:p>
      </dgm:t>
    </dgm:pt>
    <dgm:pt modelId="{4935F475-2D72-473F-8587-E0E77925A3CA}" type="pres">
      <dgm:prSet presAssocID="{7235261D-2EF9-41DC-8002-7D5ABEEEDFA9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511FAE51-8FDC-4691-AC0B-35E91B411241}" type="pres">
      <dgm:prSet presAssocID="{8BEFF516-8FC9-4F14-AEFF-E118F7B931B8}" presName="node" presStyleLbl="node1" presStyleIdx="2" presStyleCnt="3" custScaleY="198006" custLinFactNeighborX="674" custLinFactNeighborY="4665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C7A11CD-36AF-435C-96B2-9A01DBE7FDF1}" srcId="{51329F9B-6267-4BBE-B743-D9AACEE19D03}" destId="{8BEFF516-8FC9-4F14-AEFF-E118F7B931B8}" srcOrd="2" destOrd="0" parTransId="{FA4C5DE0-751E-49D1-A5A5-602CD518DCFE}" sibTransId="{C4BD786F-4D9A-4D4E-81A4-DF99CE6E2FE4}"/>
    <dgm:cxn modelId="{D1F061E0-7ACB-4DD4-BC4D-CAFF122E28E5}" type="presOf" srcId="{51329F9B-6267-4BBE-B743-D9AACEE19D03}" destId="{E31EB37B-0820-4842-A7C8-10D441360F0E}" srcOrd="0" destOrd="0" presId="urn:microsoft.com/office/officeart/2005/8/layout/process1"/>
    <dgm:cxn modelId="{DC65C0F2-8216-47CC-B4B6-2CEAD8648D46}" type="presOf" srcId="{7235261D-2EF9-41DC-8002-7D5ABEEEDFA9}" destId="{9DCAC152-165A-40B3-9A32-CBCE1BD78145}" srcOrd="0" destOrd="0" presId="urn:microsoft.com/office/officeart/2005/8/layout/process1"/>
    <dgm:cxn modelId="{01AB8504-608B-488C-92C7-9DF947E02355}" type="presOf" srcId="{F919E3EF-E3DA-4B5D-8036-61852A61A610}" destId="{4AD046D5-3214-469D-8FB5-75C29598C956}" srcOrd="0" destOrd="0" presId="urn:microsoft.com/office/officeart/2005/8/layout/process1"/>
    <dgm:cxn modelId="{F01D1A0E-40C9-4711-9360-8AF078091247}" type="presOf" srcId="{F919E3EF-E3DA-4B5D-8036-61852A61A610}" destId="{99CC6CC4-CE9A-4A61-8936-C863AE6B0B96}" srcOrd="1" destOrd="0" presId="urn:microsoft.com/office/officeart/2005/8/layout/process1"/>
    <dgm:cxn modelId="{C9071A64-29FD-4228-BAF0-2438A417CD5A}" type="presOf" srcId="{8BEFF516-8FC9-4F14-AEFF-E118F7B931B8}" destId="{511FAE51-8FDC-4691-AC0B-35E91B411241}" srcOrd="0" destOrd="0" presId="urn:microsoft.com/office/officeart/2005/8/layout/process1"/>
    <dgm:cxn modelId="{14FE3F38-EEDC-4A0F-9AC2-B62150906AE3}" type="presOf" srcId="{1C9E9929-F792-4CB0-B1FD-359051E18B70}" destId="{BC058808-B7BC-48AA-A84B-E7BB8995EDB1}" srcOrd="0" destOrd="0" presId="urn:microsoft.com/office/officeart/2005/8/layout/process1"/>
    <dgm:cxn modelId="{5C9C90A6-AFE0-456D-864E-F34354AECC14}" srcId="{51329F9B-6267-4BBE-B743-D9AACEE19D03}" destId="{C4760DB0-E484-4908-AF74-13E987C12D04}" srcOrd="1" destOrd="0" parTransId="{81DC7E97-933E-4D1A-A965-7DD851A1F10C}" sibTransId="{7235261D-2EF9-41DC-8002-7D5ABEEEDFA9}"/>
    <dgm:cxn modelId="{1173D638-3762-4A43-91AC-624EA4470D37}" srcId="{51329F9B-6267-4BBE-B743-D9AACEE19D03}" destId="{1C9E9929-F792-4CB0-B1FD-359051E18B70}" srcOrd="0" destOrd="0" parTransId="{6315A9B2-8BBE-49D3-8263-F9BE8868B1F8}" sibTransId="{F919E3EF-E3DA-4B5D-8036-61852A61A610}"/>
    <dgm:cxn modelId="{25881BC7-B014-47AB-96AC-B49D4CC8315E}" type="presOf" srcId="{C4760DB0-E484-4908-AF74-13E987C12D04}" destId="{DBE87353-BE91-4B63-B5BD-E2B9DACE12F4}" srcOrd="0" destOrd="0" presId="urn:microsoft.com/office/officeart/2005/8/layout/process1"/>
    <dgm:cxn modelId="{2CAE3D21-6560-4C31-925F-852EBAA48547}" type="presOf" srcId="{7235261D-2EF9-41DC-8002-7D5ABEEEDFA9}" destId="{4935F475-2D72-473F-8587-E0E77925A3CA}" srcOrd="1" destOrd="0" presId="urn:microsoft.com/office/officeart/2005/8/layout/process1"/>
    <dgm:cxn modelId="{B63FFA9F-7D49-4429-805A-33E7E092D051}" type="presParOf" srcId="{E31EB37B-0820-4842-A7C8-10D441360F0E}" destId="{BC058808-B7BC-48AA-A84B-E7BB8995EDB1}" srcOrd="0" destOrd="0" presId="urn:microsoft.com/office/officeart/2005/8/layout/process1"/>
    <dgm:cxn modelId="{76892D33-6DA0-4B26-87E8-F0DECA1BA324}" type="presParOf" srcId="{E31EB37B-0820-4842-A7C8-10D441360F0E}" destId="{4AD046D5-3214-469D-8FB5-75C29598C956}" srcOrd="1" destOrd="0" presId="urn:microsoft.com/office/officeart/2005/8/layout/process1"/>
    <dgm:cxn modelId="{27497D8C-D94D-4D21-A162-39F06D4F348A}" type="presParOf" srcId="{4AD046D5-3214-469D-8FB5-75C29598C956}" destId="{99CC6CC4-CE9A-4A61-8936-C863AE6B0B96}" srcOrd="0" destOrd="0" presId="urn:microsoft.com/office/officeart/2005/8/layout/process1"/>
    <dgm:cxn modelId="{7056AB3D-70FD-4EBF-8DDD-F5A2BB2E9651}" type="presParOf" srcId="{E31EB37B-0820-4842-A7C8-10D441360F0E}" destId="{DBE87353-BE91-4B63-B5BD-E2B9DACE12F4}" srcOrd="2" destOrd="0" presId="urn:microsoft.com/office/officeart/2005/8/layout/process1"/>
    <dgm:cxn modelId="{D4EC6F0A-041D-42C4-BE82-0517F3077823}" type="presParOf" srcId="{E31EB37B-0820-4842-A7C8-10D441360F0E}" destId="{9DCAC152-165A-40B3-9A32-CBCE1BD78145}" srcOrd="3" destOrd="0" presId="urn:microsoft.com/office/officeart/2005/8/layout/process1"/>
    <dgm:cxn modelId="{129A691F-B707-408B-AE11-6B3D8E3A3C2E}" type="presParOf" srcId="{9DCAC152-165A-40B3-9A32-CBCE1BD78145}" destId="{4935F475-2D72-473F-8587-E0E77925A3CA}" srcOrd="0" destOrd="0" presId="urn:microsoft.com/office/officeart/2005/8/layout/process1"/>
    <dgm:cxn modelId="{F2982027-0C21-4C0F-8509-C6231A5D708B}" type="presParOf" srcId="{E31EB37B-0820-4842-A7C8-10D441360F0E}" destId="{511FAE51-8FDC-4691-AC0B-35E91B41124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B167E98-AF8E-4B85-8819-6ACD408A59D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4239D16-561A-4CAA-BC1D-628429800610}">
      <dgm:prSet phldrT="[Texto]"/>
      <dgm:spPr/>
      <dgm:t>
        <a:bodyPr/>
        <a:lstStyle/>
        <a:p>
          <a:r>
            <a:rPr lang="es-CO" dirty="0" smtClean="0"/>
            <a:t>MARERIALES METALICOS</a:t>
          </a:r>
          <a:endParaRPr lang="es-CO" dirty="0"/>
        </a:p>
      </dgm:t>
    </dgm:pt>
    <dgm:pt modelId="{14668980-2E73-4E4F-BF48-B55F63E4F79F}" type="parTrans" cxnId="{5C4E0F04-8FF6-4799-A02B-7BAC080BCE82}">
      <dgm:prSet/>
      <dgm:spPr/>
      <dgm:t>
        <a:bodyPr/>
        <a:lstStyle/>
        <a:p>
          <a:endParaRPr lang="es-CO"/>
        </a:p>
      </dgm:t>
    </dgm:pt>
    <dgm:pt modelId="{383DB0B6-7CDB-49E9-A0E7-3DF0250791C4}" type="sibTrans" cxnId="{5C4E0F04-8FF6-4799-A02B-7BAC080BCE82}">
      <dgm:prSet/>
      <dgm:spPr/>
      <dgm:t>
        <a:bodyPr/>
        <a:lstStyle/>
        <a:p>
          <a:endParaRPr lang="es-CO"/>
        </a:p>
      </dgm:t>
    </dgm:pt>
    <dgm:pt modelId="{78780137-3320-4E0E-90C4-B2A6F0B54DAF}">
      <dgm:prSet phldrT="[Texto]"/>
      <dgm:spPr/>
      <dgm:t>
        <a:bodyPr/>
        <a:lstStyle/>
        <a:p>
          <a:r>
            <a:rPr lang="es-CO" dirty="0" smtClean="0"/>
            <a:t>Acero</a:t>
          </a:r>
          <a:endParaRPr lang="es-CO" dirty="0"/>
        </a:p>
      </dgm:t>
    </dgm:pt>
    <dgm:pt modelId="{0DAB9C08-8989-4FA1-A77C-AF3EE15B271F}" type="parTrans" cxnId="{12469D7F-BF25-4229-8449-A4EF8D5682E3}">
      <dgm:prSet/>
      <dgm:spPr/>
      <dgm:t>
        <a:bodyPr/>
        <a:lstStyle/>
        <a:p>
          <a:endParaRPr lang="es-CO"/>
        </a:p>
      </dgm:t>
    </dgm:pt>
    <dgm:pt modelId="{FE13D958-C08F-4286-AB6F-1EAE6E40EEF3}" type="sibTrans" cxnId="{12469D7F-BF25-4229-8449-A4EF8D5682E3}">
      <dgm:prSet/>
      <dgm:spPr/>
      <dgm:t>
        <a:bodyPr/>
        <a:lstStyle/>
        <a:p>
          <a:endParaRPr lang="es-CO"/>
        </a:p>
      </dgm:t>
    </dgm:pt>
    <dgm:pt modelId="{CFB612AA-3E31-4363-A5FA-B635A8C87E81}">
      <dgm:prSet phldrT="[Texto]"/>
      <dgm:spPr/>
      <dgm:t>
        <a:bodyPr/>
        <a:lstStyle/>
        <a:p>
          <a:r>
            <a:rPr lang="es-CO" dirty="0" smtClean="0"/>
            <a:t>plomo</a:t>
          </a:r>
          <a:endParaRPr lang="es-CO" dirty="0"/>
        </a:p>
      </dgm:t>
    </dgm:pt>
    <dgm:pt modelId="{D6D8ED08-E663-47A9-A058-9B4A899BB676}" type="parTrans" cxnId="{D93FEDFA-5EC2-4EF6-B02B-FE8406128CEB}">
      <dgm:prSet/>
      <dgm:spPr/>
      <dgm:t>
        <a:bodyPr/>
        <a:lstStyle/>
        <a:p>
          <a:endParaRPr lang="es-CO"/>
        </a:p>
      </dgm:t>
    </dgm:pt>
    <dgm:pt modelId="{2E92A14A-AB3F-4F26-91D1-89F2942E31E3}" type="sibTrans" cxnId="{D93FEDFA-5EC2-4EF6-B02B-FE8406128CEB}">
      <dgm:prSet/>
      <dgm:spPr/>
      <dgm:t>
        <a:bodyPr/>
        <a:lstStyle/>
        <a:p>
          <a:endParaRPr lang="es-CO"/>
        </a:p>
      </dgm:t>
    </dgm:pt>
    <dgm:pt modelId="{2171D575-1AC4-4142-8A92-4226582F185A}">
      <dgm:prSet phldrT="[Texto]"/>
      <dgm:spPr/>
      <dgm:t>
        <a:bodyPr/>
        <a:lstStyle/>
        <a:p>
          <a:r>
            <a:rPr lang="es-CO" dirty="0" smtClean="0"/>
            <a:t>MADERA</a:t>
          </a:r>
          <a:endParaRPr lang="es-CO" dirty="0"/>
        </a:p>
      </dgm:t>
    </dgm:pt>
    <dgm:pt modelId="{FCD66382-BAD5-43E5-BBF6-D004069ED47B}" type="parTrans" cxnId="{407A7DD7-712C-418B-B103-D0E0E0831E29}">
      <dgm:prSet/>
      <dgm:spPr/>
      <dgm:t>
        <a:bodyPr/>
        <a:lstStyle/>
        <a:p>
          <a:endParaRPr lang="es-CO"/>
        </a:p>
      </dgm:t>
    </dgm:pt>
    <dgm:pt modelId="{60AB7A9A-DFEC-4E8C-9EE3-5A21A88B0000}" type="sibTrans" cxnId="{407A7DD7-712C-418B-B103-D0E0E0831E29}">
      <dgm:prSet/>
      <dgm:spPr/>
      <dgm:t>
        <a:bodyPr/>
        <a:lstStyle/>
        <a:p>
          <a:endParaRPr lang="es-CO"/>
        </a:p>
      </dgm:t>
    </dgm:pt>
    <dgm:pt modelId="{B085866C-4279-4FE4-8F57-C30109066F1D}">
      <dgm:prSet phldrT="[Texto]"/>
      <dgm:spPr/>
      <dgm:t>
        <a:bodyPr/>
        <a:lstStyle/>
        <a:p>
          <a:endParaRPr lang="es-CO" dirty="0"/>
        </a:p>
      </dgm:t>
    </dgm:pt>
    <dgm:pt modelId="{1E48ECB2-F3E4-48C6-9A36-C3631772D5D2}" type="parTrans" cxnId="{2E4505DA-7DD2-447B-9B5A-00A608A950BA}">
      <dgm:prSet/>
      <dgm:spPr/>
      <dgm:t>
        <a:bodyPr/>
        <a:lstStyle/>
        <a:p>
          <a:endParaRPr lang="es-CO"/>
        </a:p>
      </dgm:t>
    </dgm:pt>
    <dgm:pt modelId="{A81EDE78-7603-4029-9CD4-1983ABFBF1CF}" type="sibTrans" cxnId="{2E4505DA-7DD2-447B-9B5A-00A608A950BA}">
      <dgm:prSet/>
      <dgm:spPr/>
      <dgm:t>
        <a:bodyPr/>
        <a:lstStyle/>
        <a:p>
          <a:endParaRPr lang="es-CO"/>
        </a:p>
      </dgm:t>
    </dgm:pt>
    <dgm:pt modelId="{BE735AAB-CB1A-43FB-8569-79F6482551B7}">
      <dgm:prSet phldrT="[Texto]"/>
      <dgm:spPr/>
      <dgm:t>
        <a:bodyPr/>
        <a:lstStyle/>
        <a:p>
          <a:r>
            <a:rPr lang="es-CO" dirty="0" smtClean="0"/>
            <a:t>roblé</a:t>
          </a:r>
          <a:endParaRPr lang="es-CO" dirty="0"/>
        </a:p>
      </dgm:t>
    </dgm:pt>
    <dgm:pt modelId="{40D60269-03E8-496C-9454-FF85D8628C92}" type="parTrans" cxnId="{250E8B78-0D4B-465C-AD80-0B7B3357E07C}">
      <dgm:prSet/>
      <dgm:spPr/>
      <dgm:t>
        <a:bodyPr/>
        <a:lstStyle/>
        <a:p>
          <a:endParaRPr lang="es-CO"/>
        </a:p>
      </dgm:t>
    </dgm:pt>
    <dgm:pt modelId="{4D32EBA4-4217-43DA-8DD6-BA4B50070210}" type="sibTrans" cxnId="{250E8B78-0D4B-465C-AD80-0B7B3357E07C}">
      <dgm:prSet/>
      <dgm:spPr/>
      <dgm:t>
        <a:bodyPr/>
        <a:lstStyle/>
        <a:p>
          <a:endParaRPr lang="es-CO"/>
        </a:p>
      </dgm:t>
    </dgm:pt>
    <dgm:pt modelId="{A10B971D-6258-4422-B69F-87F2CA64AFC0}">
      <dgm:prSet phldrT="[Texto]"/>
      <dgm:spPr/>
      <dgm:t>
        <a:bodyPr/>
        <a:lstStyle/>
        <a:p>
          <a:r>
            <a:rPr lang="es-CO" dirty="0" smtClean="0"/>
            <a:t>Hierro</a:t>
          </a:r>
          <a:endParaRPr lang="es-CO" dirty="0"/>
        </a:p>
      </dgm:t>
    </dgm:pt>
    <dgm:pt modelId="{1B217F2E-1F63-4C59-9A0C-685DAA43B6F1}" type="parTrans" cxnId="{86248D3A-B2E2-4593-BBD5-1BCEAB3C95A6}">
      <dgm:prSet/>
      <dgm:spPr/>
      <dgm:t>
        <a:bodyPr/>
        <a:lstStyle/>
        <a:p>
          <a:endParaRPr lang="es-CO"/>
        </a:p>
      </dgm:t>
    </dgm:pt>
    <dgm:pt modelId="{1FA5D2CB-D424-440C-9D09-AFBF0DD156C4}" type="sibTrans" cxnId="{86248D3A-B2E2-4593-BBD5-1BCEAB3C95A6}">
      <dgm:prSet/>
      <dgm:spPr/>
      <dgm:t>
        <a:bodyPr/>
        <a:lstStyle/>
        <a:p>
          <a:endParaRPr lang="es-CO"/>
        </a:p>
      </dgm:t>
    </dgm:pt>
    <dgm:pt modelId="{06820B36-1350-4F2F-99A4-62D661129111}">
      <dgm:prSet phldrT="[Texto]"/>
      <dgm:spPr/>
      <dgm:t>
        <a:bodyPr/>
        <a:lstStyle/>
        <a:p>
          <a:r>
            <a:rPr lang="es-CO" dirty="0" smtClean="0"/>
            <a:t>Aluminio</a:t>
          </a:r>
          <a:endParaRPr lang="es-CO" dirty="0"/>
        </a:p>
      </dgm:t>
    </dgm:pt>
    <dgm:pt modelId="{7C28C8BA-276D-422D-A397-2EF12F903B31}" type="parTrans" cxnId="{1C0F7A5D-5432-406B-AFEF-EABF6E77CBA9}">
      <dgm:prSet/>
      <dgm:spPr/>
      <dgm:t>
        <a:bodyPr/>
        <a:lstStyle/>
        <a:p>
          <a:endParaRPr lang="es-CO"/>
        </a:p>
      </dgm:t>
    </dgm:pt>
    <dgm:pt modelId="{D7962892-1473-4A87-A54C-FB0D1154588A}" type="sibTrans" cxnId="{1C0F7A5D-5432-406B-AFEF-EABF6E77CBA9}">
      <dgm:prSet/>
      <dgm:spPr/>
      <dgm:t>
        <a:bodyPr/>
        <a:lstStyle/>
        <a:p>
          <a:endParaRPr lang="es-CO"/>
        </a:p>
      </dgm:t>
    </dgm:pt>
    <dgm:pt modelId="{2E43FDE9-C6C3-4895-9D6D-FC28836FA702}">
      <dgm:prSet phldrT="[Texto]"/>
      <dgm:spPr/>
      <dgm:t>
        <a:bodyPr/>
        <a:lstStyle/>
        <a:p>
          <a:r>
            <a:rPr lang="es-CO" dirty="0" smtClean="0"/>
            <a:t>estaño </a:t>
          </a:r>
          <a:endParaRPr lang="es-CO" dirty="0"/>
        </a:p>
      </dgm:t>
    </dgm:pt>
    <dgm:pt modelId="{2D411ED9-2656-40EE-A211-EE5A4EFC66A0}" type="parTrans" cxnId="{346DE090-BDC5-48F2-80E4-92E4121E8F53}">
      <dgm:prSet/>
      <dgm:spPr/>
      <dgm:t>
        <a:bodyPr/>
        <a:lstStyle/>
        <a:p>
          <a:endParaRPr lang="es-CO"/>
        </a:p>
      </dgm:t>
    </dgm:pt>
    <dgm:pt modelId="{80CDA512-3371-4970-A8EE-C1B71709EF80}" type="sibTrans" cxnId="{346DE090-BDC5-48F2-80E4-92E4121E8F53}">
      <dgm:prSet/>
      <dgm:spPr/>
      <dgm:t>
        <a:bodyPr/>
        <a:lstStyle/>
        <a:p>
          <a:endParaRPr lang="es-CO"/>
        </a:p>
      </dgm:t>
    </dgm:pt>
    <dgm:pt modelId="{990A883A-C002-42A9-9FC0-5D4AD51AB826}">
      <dgm:prSet phldrT="[Texto]"/>
      <dgm:spPr/>
      <dgm:t>
        <a:bodyPr/>
        <a:lstStyle/>
        <a:p>
          <a:r>
            <a:rPr lang="es-CO" dirty="0" smtClean="0"/>
            <a:t>FIBRAS</a:t>
          </a:r>
          <a:r>
            <a:rPr lang="es-CO" baseline="0" dirty="0" smtClean="0"/>
            <a:t> TEXTILES</a:t>
          </a:r>
          <a:endParaRPr lang="es-CO" dirty="0"/>
        </a:p>
      </dgm:t>
    </dgm:pt>
    <dgm:pt modelId="{74FB6EF0-6999-4CFC-8103-F100DD267B47}" type="parTrans" cxnId="{28A00FE5-3167-49F1-97F0-B3633F730EE2}">
      <dgm:prSet/>
      <dgm:spPr/>
      <dgm:t>
        <a:bodyPr/>
        <a:lstStyle/>
        <a:p>
          <a:endParaRPr lang="es-CO"/>
        </a:p>
      </dgm:t>
    </dgm:pt>
    <dgm:pt modelId="{CF35B919-4A1F-45D3-BA4A-D77B9D446CB8}" type="sibTrans" cxnId="{28A00FE5-3167-49F1-97F0-B3633F730EE2}">
      <dgm:prSet/>
      <dgm:spPr/>
      <dgm:t>
        <a:bodyPr/>
        <a:lstStyle/>
        <a:p>
          <a:endParaRPr lang="es-CO"/>
        </a:p>
      </dgm:t>
    </dgm:pt>
    <dgm:pt modelId="{E04BF3CD-4866-4D65-BEA2-7D66975F1EB8}">
      <dgm:prSet phldrT="[Texto]"/>
      <dgm:spPr/>
      <dgm:t>
        <a:bodyPr/>
        <a:lstStyle/>
        <a:p>
          <a:r>
            <a:rPr lang="es-CO" dirty="0" smtClean="0"/>
            <a:t>MATERIALES</a:t>
          </a:r>
          <a:r>
            <a:rPr lang="es-CO" baseline="0" dirty="0" smtClean="0"/>
            <a:t> COMPUESTOS</a:t>
          </a:r>
          <a:endParaRPr lang="es-CO" dirty="0"/>
        </a:p>
      </dgm:t>
    </dgm:pt>
    <dgm:pt modelId="{DADCA29C-7417-4AFB-8C16-5BD4BF84F1E4}" type="parTrans" cxnId="{B37C8F94-989E-400A-97B9-3C970C136A45}">
      <dgm:prSet/>
      <dgm:spPr/>
      <dgm:t>
        <a:bodyPr/>
        <a:lstStyle/>
        <a:p>
          <a:endParaRPr lang="es-CO"/>
        </a:p>
      </dgm:t>
    </dgm:pt>
    <dgm:pt modelId="{EA3786B3-01E8-4A0A-BD25-26DCD1DEFD41}" type="sibTrans" cxnId="{B37C8F94-989E-400A-97B9-3C970C136A45}">
      <dgm:prSet/>
      <dgm:spPr/>
      <dgm:t>
        <a:bodyPr/>
        <a:lstStyle/>
        <a:p>
          <a:endParaRPr lang="es-CO"/>
        </a:p>
      </dgm:t>
    </dgm:pt>
    <dgm:pt modelId="{9184A3F4-8E4B-49D6-A3F8-C3D18ABE5BD8}">
      <dgm:prSet phldrT="[Texto]"/>
      <dgm:spPr/>
      <dgm:t>
        <a:bodyPr/>
        <a:lstStyle/>
        <a:p>
          <a:r>
            <a:rPr lang="es-CO" dirty="0" smtClean="0"/>
            <a:t>Cerámica</a:t>
          </a:r>
          <a:endParaRPr lang="es-CO" dirty="0"/>
        </a:p>
      </dgm:t>
    </dgm:pt>
    <dgm:pt modelId="{3FB4C253-18DE-4619-9383-4FEA04EF024B}" type="parTrans" cxnId="{F3CB25CF-0910-4A7A-B649-5D943A98F979}">
      <dgm:prSet/>
      <dgm:spPr/>
      <dgm:t>
        <a:bodyPr/>
        <a:lstStyle/>
        <a:p>
          <a:endParaRPr lang="es-CO"/>
        </a:p>
      </dgm:t>
    </dgm:pt>
    <dgm:pt modelId="{74EA8650-59DC-40E7-B0D6-59AC7D7F9277}" type="sibTrans" cxnId="{F3CB25CF-0910-4A7A-B649-5D943A98F979}">
      <dgm:prSet/>
      <dgm:spPr/>
      <dgm:t>
        <a:bodyPr/>
        <a:lstStyle/>
        <a:p>
          <a:endParaRPr lang="es-CO"/>
        </a:p>
      </dgm:t>
    </dgm:pt>
    <dgm:pt modelId="{EAA7738D-00A0-4076-A564-BF87718141AC}">
      <dgm:prSet phldrT="[Texto]"/>
      <dgm:spPr/>
      <dgm:t>
        <a:bodyPr/>
        <a:lstStyle/>
        <a:p>
          <a:r>
            <a:rPr lang="es-CO" dirty="0" smtClean="0"/>
            <a:t>Pinos </a:t>
          </a:r>
          <a:endParaRPr lang="es-CO" dirty="0"/>
        </a:p>
      </dgm:t>
    </dgm:pt>
    <dgm:pt modelId="{CC0BE9AE-5976-4121-9C18-2E6ED4A6F0B6}" type="parTrans" cxnId="{7CA8FE32-57B0-4AC0-AD2A-406233254AEA}">
      <dgm:prSet/>
      <dgm:spPr/>
      <dgm:t>
        <a:bodyPr/>
        <a:lstStyle/>
        <a:p>
          <a:endParaRPr lang="es-CO"/>
        </a:p>
      </dgm:t>
    </dgm:pt>
    <dgm:pt modelId="{FE472723-A09B-4E0A-A503-50C12B56001D}" type="sibTrans" cxnId="{7CA8FE32-57B0-4AC0-AD2A-406233254AEA}">
      <dgm:prSet/>
      <dgm:spPr/>
      <dgm:t>
        <a:bodyPr/>
        <a:lstStyle/>
        <a:p>
          <a:endParaRPr lang="es-CO"/>
        </a:p>
      </dgm:t>
    </dgm:pt>
    <dgm:pt modelId="{AC0CE358-26DC-4F8E-8E2D-DD3E517552EF}">
      <dgm:prSet phldrT="[Texto]"/>
      <dgm:spPr/>
      <dgm:t>
        <a:bodyPr/>
        <a:lstStyle/>
        <a:p>
          <a:r>
            <a:rPr lang="es-CO" dirty="0" smtClean="0"/>
            <a:t>otros</a:t>
          </a:r>
          <a:endParaRPr lang="es-CO" dirty="0"/>
        </a:p>
      </dgm:t>
    </dgm:pt>
    <dgm:pt modelId="{EF2308BB-2760-4336-A6E3-03E920337091}" type="parTrans" cxnId="{30C7B837-2978-4BA3-A72B-D75C4E956CE1}">
      <dgm:prSet/>
      <dgm:spPr/>
      <dgm:t>
        <a:bodyPr/>
        <a:lstStyle/>
        <a:p>
          <a:endParaRPr lang="es-CO"/>
        </a:p>
      </dgm:t>
    </dgm:pt>
    <dgm:pt modelId="{4FA162AC-37AA-4740-AC63-3FDFBF9EC7D6}" type="sibTrans" cxnId="{30C7B837-2978-4BA3-A72B-D75C4E956CE1}">
      <dgm:prSet/>
      <dgm:spPr/>
      <dgm:t>
        <a:bodyPr/>
        <a:lstStyle/>
        <a:p>
          <a:endParaRPr lang="es-CO"/>
        </a:p>
      </dgm:t>
    </dgm:pt>
    <dgm:pt modelId="{A6344625-AABB-4A42-BF05-D43137E8B82B}">
      <dgm:prSet/>
      <dgm:spPr/>
      <dgm:t>
        <a:bodyPr/>
        <a:lstStyle/>
        <a:p>
          <a:r>
            <a:rPr lang="es-CO" dirty="0" smtClean="0"/>
            <a:t>VEGETAL</a:t>
          </a:r>
          <a:endParaRPr lang="es-CO" dirty="0"/>
        </a:p>
      </dgm:t>
    </dgm:pt>
    <dgm:pt modelId="{CAABBB91-9993-469F-92DC-B49AF8E6D1D1}" type="parTrans" cxnId="{5859D12C-B4DD-44CD-9330-0F9F0856D2C8}">
      <dgm:prSet/>
      <dgm:spPr/>
      <dgm:t>
        <a:bodyPr/>
        <a:lstStyle/>
        <a:p>
          <a:endParaRPr lang="es-CO"/>
        </a:p>
      </dgm:t>
    </dgm:pt>
    <dgm:pt modelId="{677272F7-34EF-4EED-AFA4-35FD368ACB2D}" type="sibTrans" cxnId="{5859D12C-B4DD-44CD-9330-0F9F0856D2C8}">
      <dgm:prSet/>
      <dgm:spPr/>
      <dgm:t>
        <a:bodyPr/>
        <a:lstStyle/>
        <a:p>
          <a:endParaRPr lang="es-CO"/>
        </a:p>
      </dgm:t>
    </dgm:pt>
    <dgm:pt modelId="{D8817E92-FED3-4500-8EEB-F8ED2D347D2E}">
      <dgm:prSet/>
      <dgm:spPr/>
      <dgm:t>
        <a:bodyPr/>
        <a:lstStyle/>
        <a:p>
          <a:r>
            <a:rPr lang="es-CO" dirty="0" smtClean="0"/>
            <a:t> ANIMAL</a:t>
          </a:r>
          <a:endParaRPr lang="es-CO" dirty="0"/>
        </a:p>
      </dgm:t>
    </dgm:pt>
    <dgm:pt modelId="{B0D1BD7E-8ED8-4D1C-839D-7014363E0B9A}" type="parTrans" cxnId="{2C45A8D8-4AEF-462E-9AE9-10404807B9BE}">
      <dgm:prSet/>
      <dgm:spPr/>
      <dgm:t>
        <a:bodyPr/>
        <a:lstStyle/>
        <a:p>
          <a:endParaRPr lang="es-CO"/>
        </a:p>
      </dgm:t>
    </dgm:pt>
    <dgm:pt modelId="{14E1F534-9214-41ED-87AD-D6C4A4900FA7}" type="sibTrans" cxnId="{2C45A8D8-4AEF-462E-9AE9-10404807B9BE}">
      <dgm:prSet/>
      <dgm:spPr/>
      <dgm:t>
        <a:bodyPr/>
        <a:lstStyle/>
        <a:p>
          <a:endParaRPr lang="es-CO"/>
        </a:p>
      </dgm:t>
    </dgm:pt>
    <dgm:pt modelId="{DEFE9725-AEE0-479A-AEF3-FC9328EFC346}">
      <dgm:prSet/>
      <dgm:spPr/>
      <dgm:t>
        <a:bodyPr/>
        <a:lstStyle/>
        <a:p>
          <a:r>
            <a:rPr lang="es-CO" dirty="0" smtClean="0"/>
            <a:t>MINERAL</a:t>
          </a:r>
          <a:endParaRPr lang="es-CO" dirty="0"/>
        </a:p>
      </dgm:t>
    </dgm:pt>
    <dgm:pt modelId="{0D06B2B1-35F1-48C8-B5F9-48A46CF64707}" type="parTrans" cxnId="{35E8A25E-584E-44C5-AE9D-11C5D5D5907F}">
      <dgm:prSet/>
      <dgm:spPr/>
      <dgm:t>
        <a:bodyPr/>
        <a:lstStyle/>
        <a:p>
          <a:endParaRPr lang="es-CO"/>
        </a:p>
      </dgm:t>
    </dgm:pt>
    <dgm:pt modelId="{C403E3D4-EE5D-40A8-9C81-AF15B366865C}" type="sibTrans" cxnId="{35E8A25E-584E-44C5-AE9D-11C5D5D5907F}">
      <dgm:prSet/>
      <dgm:spPr/>
      <dgm:t>
        <a:bodyPr/>
        <a:lstStyle/>
        <a:p>
          <a:endParaRPr lang="es-CO"/>
        </a:p>
      </dgm:t>
    </dgm:pt>
    <dgm:pt modelId="{9B254EAC-C192-4617-8B97-2B5001B63720}">
      <dgm:prSet/>
      <dgm:spPr/>
      <dgm:t>
        <a:bodyPr/>
        <a:lstStyle/>
        <a:p>
          <a:r>
            <a:rPr lang="es-CO" dirty="0" smtClean="0"/>
            <a:t> OTRAS</a:t>
          </a:r>
          <a:endParaRPr lang="es-CO" dirty="0"/>
        </a:p>
      </dgm:t>
    </dgm:pt>
    <dgm:pt modelId="{67ED0706-D32C-4C60-B134-E8B0A4E00BA0}" type="parTrans" cxnId="{42A3FF42-F8F7-41AE-B48D-2801F70F6D29}">
      <dgm:prSet/>
      <dgm:spPr/>
      <dgm:t>
        <a:bodyPr/>
        <a:lstStyle/>
        <a:p>
          <a:endParaRPr lang="es-CO"/>
        </a:p>
      </dgm:t>
    </dgm:pt>
    <dgm:pt modelId="{6064129C-8BF6-4878-9A27-088925DCC874}" type="sibTrans" cxnId="{42A3FF42-F8F7-41AE-B48D-2801F70F6D29}">
      <dgm:prSet/>
      <dgm:spPr/>
      <dgm:t>
        <a:bodyPr/>
        <a:lstStyle/>
        <a:p>
          <a:endParaRPr lang="es-CO"/>
        </a:p>
      </dgm:t>
    </dgm:pt>
    <dgm:pt modelId="{F498217F-CD26-45B2-9FFE-364BD672875C}">
      <dgm:prSet/>
      <dgm:spPr/>
      <dgm:t>
        <a:bodyPr/>
        <a:lstStyle/>
        <a:p>
          <a:r>
            <a:rPr lang="es-CO" dirty="0" smtClean="0"/>
            <a:t>VIDRIO</a:t>
          </a:r>
          <a:endParaRPr lang="es-CO" dirty="0"/>
        </a:p>
      </dgm:t>
    </dgm:pt>
    <dgm:pt modelId="{D0896F0D-CCD5-4BB9-A01A-D6ABB94CCD2B}" type="parTrans" cxnId="{0CBC053F-10C5-4BAB-812B-F9C361BA6FD5}">
      <dgm:prSet/>
      <dgm:spPr/>
      <dgm:t>
        <a:bodyPr/>
        <a:lstStyle/>
        <a:p>
          <a:endParaRPr lang="es-CO"/>
        </a:p>
      </dgm:t>
    </dgm:pt>
    <dgm:pt modelId="{126931AC-89D4-4742-8446-0C43C524F544}" type="sibTrans" cxnId="{0CBC053F-10C5-4BAB-812B-F9C361BA6FD5}">
      <dgm:prSet/>
      <dgm:spPr/>
      <dgm:t>
        <a:bodyPr/>
        <a:lstStyle/>
        <a:p>
          <a:endParaRPr lang="es-CO"/>
        </a:p>
      </dgm:t>
    </dgm:pt>
    <dgm:pt modelId="{69B63542-A3F7-443E-B4E0-A00BF206D346}">
      <dgm:prSet/>
      <dgm:spPr/>
      <dgm:t>
        <a:bodyPr/>
        <a:lstStyle/>
        <a:p>
          <a:r>
            <a:rPr lang="es-CO" dirty="0" smtClean="0"/>
            <a:t>ABLATIVO</a:t>
          </a:r>
          <a:endParaRPr lang="es-CO" dirty="0"/>
        </a:p>
      </dgm:t>
    </dgm:pt>
    <dgm:pt modelId="{9B18F06F-2052-48C7-B1B2-9BB4699EC197}" type="parTrans" cxnId="{B2254B6A-4604-4DC8-BFDC-34B8BEDA1D09}">
      <dgm:prSet/>
      <dgm:spPr/>
      <dgm:t>
        <a:bodyPr/>
        <a:lstStyle/>
        <a:p>
          <a:endParaRPr lang="es-CO"/>
        </a:p>
      </dgm:t>
    </dgm:pt>
    <dgm:pt modelId="{F50F2668-A680-4CB5-A44D-47B94154CC51}" type="sibTrans" cxnId="{B2254B6A-4604-4DC8-BFDC-34B8BEDA1D09}">
      <dgm:prSet/>
      <dgm:spPr/>
      <dgm:t>
        <a:bodyPr/>
        <a:lstStyle/>
        <a:p>
          <a:endParaRPr lang="es-CO"/>
        </a:p>
      </dgm:t>
    </dgm:pt>
    <dgm:pt modelId="{A91EF04B-DADB-444D-A577-015A3C942AF1}" type="pres">
      <dgm:prSet presAssocID="{DB167E98-AF8E-4B85-8819-6ACD408A59D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FE3FB24B-27EE-4FBB-820A-3633DDE18A52}" type="pres">
      <dgm:prSet presAssocID="{34239D16-561A-4CAA-BC1D-628429800610}" presName="linNode" presStyleCnt="0"/>
      <dgm:spPr/>
    </dgm:pt>
    <dgm:pt modelId="{CEF8D3BD-64A4-47CF-A450-0FC5B2AF3267}" type="pres">
      <dgm:prSet presAssocID="{34239D16-561A-4CAA-BC1D-628429800610}" presName="parentShp" presStyleLbl="node1" presStyleIdx="0" presStyleCnt="4" custLinFactNeighborX="-3406" custLinFactNeighborY="-798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F364F9-2990-4DA9-83EA-9C64108CFAE8}" type="pres">
      <dgm:prSet presAssocID="{34239D16-561A-4CAA-BC1D-628429800610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F23B8A-2F69-4C92-B007-8EC4B47A4237}" type="pres">
      <dgm:prSet presAssocID="{383DB0B6-7CDB-49E9-A0E7-3DF0250791C4}" presName="spacing" presStyleCnt="0"/>
      <dgm:spPr/>
    </dgm:pt>
    <dgm:pt modelId="{D2D5BD8E-FA2A-4672-A1A7-0E8C2FB17396}" type="pres">
      <dgm:prSet presAssocID="{2171D575-1AC4-4142-8A92-4226582F185A}" presName="linNode" presStyleCnt="0"/>
      <dgm:spPr/>
    </dgm:pt>
    <dgm:pt modelId="{4A18EEDC-5DD1-45AC-8403-C572424F523D}" type="pres">
      <dgm:prSet presAssocID="{2171D575-1AC4-4142-8A92-4226582F185A}" presName="parentShp" presStyleLbl="node1" presStyleIdx="1" presStyleCnt="4" custLinFactNeighborX="-1226" custLinFactNeighborY="-278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E0BD1F4-0113-4C5C-A56F-5CAC3182D799}" type="pres">
      <dgm:prSet presAssocID="{2171D575-1AC4-4142-8A92-4226582F185A}" presName="childShp" presStyleLbl="bgAccFollowNode1" presStyleIdx="1" presStyleCnt="4" custLinFactNeighborX="-3033" custLinFactNeighborY="430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6A55343-B565-47C6-8B86-F7A18C7574BC}" type="pres">
      <dgm:prSet presAssocID="{60AB7A9A-DFEC-4E8C-9EE3-5A21A88B0000}" presName="spacing" presStyleCnt="0"/>
      <dgm:spPr/>
    </dgm:pt>
    <dgm:pt modelId="{15546CEC-284B-450F-996A-47A0AA14CF30}" type="pres">
      <dgm:prSet presAssocID="{990A883A-C002-42A9-9FC0-5D4AD51AB826}" presName="linNode" presStyleCnt="0"/>
      <dgm:spPr/>
    </dgm:pt>
    <dgm:pt modelId="{FB10E52E-F255-4936-8A43-C38EB5A4F102}" type="pres">
      <dgm:prSet presAssocID="{990A883A-C002-42A9-9FC0-5D4AD51AB826}" presName="parentShp" presStyleLbl="node1" presStyleIdx="2" presStyleCnt="4" custLinFactNeighborX="-2758" custLinFactNeighborY="859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432BC0-5B65-42A3-A198-F445398FCF3A}" type="pres">
      <dgm:prSet presAssocID="{990A883A-C002-42A9-9FC0-5D4AD51AB826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EABBD33-EA6E-4713-86AE-A5D738DAF219}" type="pres">
      <dgm:prSet presAssocID="{CF35B919-4A1F-45D3-BA4A-D77B9D446CB8}" presName="spacing" presStyleCnt="0"/>
      <dgm:spPr/>
    </dgm:pt>
    <dgm:pt modelId="{7F9FE2D2-49A7-45E5-8C0B-D1E47EDFE357}" type="pres">
      <dgm:prSet presAssocID="{E04BF3CD-4866-4D65-BEA2-7D66975F1EB8}" presName="linNode" presStyleCnt="0"/>
      <dgm:spPr/>
    </dgm:pt>
    <dgm:pt modelId="{E9265A66-0EC6-4D02-AFB8-884D50D662AE}" type="pres">
      <dgm:prSet presAssocID="{E04BF3CD-4866-4D65-BEA2-7D66975F1EB8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6C1603-8791-4E01-80E2-AEAD44E7DDF1}" type="pres">
      <dgm:prSet presAssocID="{E04BF3CD-4866-4D65-BEA2-7D66975F1EB8}" presName="childShp" presStyleLbl="bgAccFollowNode1" presStyleIdx="3" presStyleCnt="4" custLinFactNeighborX="-3198" custLinFactNeighborY="-594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5F41EAE-D8F5-46A7-A1C5-8CBD40CAD9D7}" type="presOf" srcId="{AC0CE358-26DC-4F8E-8E2D-DD3E517552EF}" destId="{1E0BD1F4-0113-4C5C-A56F-5CAC3182D799}" srcOrd="0" destOrd="4" presId="urn:microsoft.com/office/officeart/2005/8/layout/vList6"/>
    <dgm:cxn modelId="{BB877110-F56A-4F15-87B2-6D165B60874A}" type="presOf" srcId="{34239D16-561A-4CAA-BC1D-628429800610}" destId="{CEF8D3BD-64A4-47CF-A450-0FC5B2AF3267}" srcOrd="0" destOrd="0" presId="urn:microsoft.com/office/officeart/2005/8/layout/vList6"/>
    <dgm:cxn modelId="{B37C8F94-989E-400A-97B9-3C970C136A45}" srcId="{DB167E98-AF8E-4B85-8819-6ACD408A59DE}" destId="{E04BF3CD-4866-4D65-BEA2-7D66975F1EB8}" srcOrd="3" destOrd="0" parTransId="{DADCA29C-7417-4AFB-8C16-5BD4BF84F1E4}" sibTransId="{EA3786B3-01E8-4A0A-BD25-26DCD1DEFD41}"/>
    <dgm:cxn modelId="{42A3FF42-F8F7-41AE-B48D-2801F70F6D29}" srcId="{990A883A-C002-42A9-9FC0-5D4AD51AB826}" destId="{9B254EAC-C192-4617-8B97-2B5001B63720}" srcOrd="3" destOrd="0" parTransId="{67ED0706-D32C-4C60-B134-E8B0A4E00BA0}" sibTransId="{6064129C-8BF6-4878-9A27-088925DCC874}"/>
    <dgm:cxn modelId="{407A7DD7-712C-418B-B103-D0E0E0831E29}" srcId="{DB167E98-AF8E-4B85-8819-6ACD408A59DE}" destId="{2171D575-1AC4-4142-8A92-4226582F185A}" srcOrd="1" destOrd="0" parTransId="{FCD66382-BAD5-43E5-BBF6-D004069ED47B}" sibTransId="{60AB7A9A-DFEC-4E8C-9EE3-5A21A88B0000}"/>
    <dgm:cxn modelId="{86248D3A-B2E2-4593-BBD5-1BCEAB3C95A6}" srcId="{34239D16-561A-4CAA-BC1D-628429800610}" destId="{A10B971D-6258-4422-B69F-87F2CA64AFC0}" srcOrd="1" destOrd="0" parTransId="{1B217F2E-1F63-4C59-9A0C-685DAA43B6F1}" sibTransId="{1FA5D2CB-D424-440C-9D09-AFBF0DD156C4}"/>
    <dgm:cxn modelId="{1AB2BBE7-E2C5-4862-958A-47E43B906A7A}" type="presOf" srcId="{A6344625-AABB-4A42-BF05-D43137E8B82B}" destId="{F4432BC0-5B65-42A3-A198-F445398FCF3A}" srcOrd="0" destOrd="0" presId="urn:microsoft.com/office/officeart/2005/8/layout/vList6"/>
    <dgm:cxn modelId="{FFD8ACBE-9AA5-4911-BF36-EDEB13B06FE9}" type="presOf" srcId="{9184A3F4-8E4B-49D6-A3F8-C3D18ABE5BD8}" destId="{1E0BD1F4-0113-4C5C-A56F-5CAC3182D799}" srcOrd="0" destOrd="2" presId="urn:microsoft.com/office/officeart/2005/8/layout/vList6"/>
    <dgm:cxn modelId="{5D0394B5-46A3-46CA-AAE6-398C2AE8A879}" type="presOf" srcId="{2E43FDE9-C6C3-4895-9D6D-FC28836FA702}" destId="{7DF364F9-2990-4DA9-83EA-9C64108CFAE8}" srcOrd="0" destOrd="3" presId="urn:microsoft.com/office/officeart/2005/8/layout/vList6"/>
    <dgm:cxn modelId="{551DA10B-5B9F-4D6E-9C30-46E1B8B536D6}" type="presOf" srcId="{06820B36-1350-4F2F-99A4-62D661129111}" destId="{7DF364F9-2990-4DA9-83EA-9C64108CFAE8}" srcOrd="0" destOrd="2" presId="urn:microsoft.com/office/officeart/2005/8/layout/vList6"/>
    <dgm:cxn modelId="{728693B5-0A48-4120-8390-2E2444AD61EB}" type="presOf" srcId="{990A883A-C002-42A9-9FC0-5D4AD51AB826}" destId="{FB10E52E-F255-4936-8A43-C38EB5A4F102}" srcOrd="0" destOrd="0" presId="urn:microsoft.com/office/officeart/2005/8/layout/vList6"/>
    <dgm:cxn modelId="{B580ACD1-5C9E-4A87-BAFA-F1E7F5B817A4}" type="presOf" srcId="{EAA7738D-00A0-4076-A564-BF87718141AC}" destId="{1E0BD1F4-0113-4C5C-A56F-5CAC3182D799}" srcOrd="0" destOrd="3" presId="urn:microsoft.com/office/officeart/2005/8/layout/vList6"/>
    <dgm:cxn modelId="{F3CB25CF-0910-4A7A-B649-5D943A98F979}" srcId="{2171D575-1AC4-4142-8A92-4226582F185A}" destId="{9184A3F4-8E4B-49D6-A3F8-C3D18ABE5BD8}" srcOrd="2" destOrd="0" parTransId="{3FB4C253-18DE-4619-9383-4FEA04EF024B}" sibTransId="{74EA8650-59DC-40E7-B0D6-59AC7D7F9277}"/>
    <dgm:cxn modelId="{6DD4CB6B-A78C-42C8-9338-482101E2F11E}" type="presOf" srcId="{2171D575-1AC4-4142-8A92-4226582F185A}" destId="{4A18EEDC-5DD1-45AC-8403-C572424F523D}" srcOrd="0" destOrd="0" presId="urn:microsoft.com/office/officeart/2005/8/layout/vList6"/>
    <dgm:cxn modelId="{896EEF0B-30E8-400E-8349-FB7CAE64D734}" type="presOf" srcId="{78780137-3320-4E0E-90C4-B2A6F0B54DAF}" destId="{7DF364F9-2990-4DA9-83EA-9C64108CFAE8}" srcOrd="0" destOrd="0" presId="urn:microsoft.com/office/officeart/2005/8/layout/vList6"/>
    <dgm:cxn modelId="{28E5CDD3-CBF3-4723-B2A9-5156E27EFE3F}" type="presOf" srcId="{CFB612AA-3E31-4363-A5FA-B635A8C87E81}" destId="{7DF364F9-2990-4DA9-83EA-9C64108CFAE8}" srcOrd="0" destOrd="4" presId="urn:microsoft.com/office/officeart/2005/8/layout/vList6"/>
    <dgm:cxn modelId="{9BFD09C1-CDBC-40AC-AF29-54749398145C}" type="presOf" srcId="{69B63542-A3F7-443E-B4E0-A00BF206D346}" destId="{186C1603-8791-4E01-80E2-AEAD44E7DDF1}" srcOrd="0" destOrd="1" presId="urn:microsoft.com/office/officeart/2005/8/layout/vList6"/>
    <dgm:cxn modelId="{2BB33033-C0B5-4EDA-A0DE-F7DD5A57B826}" type="presOf" srcId="{BE735AAB-CB1A-43FB-8569-79F6482551B7}" destId="{1E0BD1F4-0113-4C5C-A56F-5CAC3182D799}" srcOrd="0" destOrd="1" presId="urn:microsoft.com/office/officeart/2005/8/layout/vList6"/>
    <dgm:cxn modelId="{F28CF830-61A9-45A1-9381-E46A8C8E3E1B}" type="presOf" srcId="{A10B971D-6258-4422-B69F-87F2CA64AFC0}" destId="{7DF364F9-2990-4DA9-83EA-9C64108CFAE8}" srcOrd="0" destOrd="1" presId="urn:microsoft.com/office/officeart/2005/8/layout/vList6"/>
    <dgm:cxn modelId="{2FDDA158-6498-4B2B-A399-5F778569855E}" type="presOf" srcId="{9B254EAC-C192-4617-8B97-2B5001B63720}" destId="{F4432BC0-5B65-42A3-A198-F445398FCF3A}" srcOrd="0" destOrd="3" presId="urn:microsoft.com/office/officeart/2005/8/layout/vList6"/>
    <dgm:cxn modelId="{35E8A25E-584E-44C5-AE9D-11C5D5D5907F}" srcId="{990A883A-C002-42A9-9FC0-5D4AD51AB826}" destId="{DEFE9725-AEE0-479A-AEF3-FC9328EFC346}" srcOrd="2" destOrd="0" parTransId="{0D06B2B1-35F1-48C8-B5F9-48A46CF64707}" sibTransId="{C403E3D4-EE5D-40A8-9C81-AF15B366865C}"/>
    <dgm:cxn modelId="{12469D7F-BF25-4229-8449-A4EF8D5682E3}" srcId="{34239D16-561A-4CAA-BC1D-628429800610}" destId="{78780137-3320-4E0E-90C4-B2A6F0B54DAF}" srcOrd="0" destOrd="0" parTransId="{0DAB9C08-8989-4FA1-A77C-AF3EE15B271F}" sibTransId="{FE13D958-C08F-4286-AB6F-1EAE6E40EEF3}"/>
    <dgm:cxn modelId="{D2703480-3126-4E91-A9EC-5B4C2DEA6350}" type="presOf" srcId="{B085866C-4279-4FE4-8F57-C30109066F1D}" destId="{1E0BD1F4-0113-4C5C-A56F-5CAC3182D799}" srcOrd="0" destOrd="0" presId="urn:microsoft.com/office/officeart/2005/8/layout/vList6"/>
    <dgm:cxn modelId="{5C4E0F04-8FF6-4799-A02B-7BAC080BCE82}" srcId="{DB167E98-AF8E-4B85-8819-6ACD408A59DE}" destId="{34239D16-561A-4CAA-BC1D-628429800610}" srcOrd="0" destOrd="0" parTransId="{14668980-2E73-4E4F-BF48-B55F63E4F79F}" sibTransId="{383DB0B6-7CDB-49E9-A0E7-3DF0250791C4}"/>
    <dgm:cxn modelId="{2E4505DA-7DD2-447B-9B5A-00A608A950BA}" srcId="{2171D575-1AC4-4142-8A92-4226582F185A}" destId="{B085866C-4279-4FE4-8F57-C30109066F1D}" srcOrd="0" destOrd="0" parTransId="{1E48ECB2-F3E4-48C6-9A36-C3631772D5D2}" sibTransId="{A81EDE78-7603-4029-9CD4-1983ABFBF1CF}"/>
    <dgm:cxn modelId="{2C45A8D8-4AEF-462E-9AE9-10404807B9BE}" srcId="{990A883A-C002-42A9-9FC0-5D4AD51AB826}" destId="{D8817E92-FED3-4500-8EEB-F8ED2D347D2E}" srcOrd="1" destOrd="0" parTransId="{B0D1BD7E-8ED8-4D1C-839D-7014363E0B9A}" sibTransId="{14E1F534-9214-41ED-87AD-D6C4A4900FA7}"/>
    <dgm:cxn modelId="{0CBC053F-10C5-4BAB-812B-F9C361BA6FD5}" srcId="{E04BF3CD-4866-4D65-BEA2-7D66975F1EB8}" destId="{F498217F-CD26-45B2-9FFE-364BD672875C}" srcOrd="0" destOrd="0" parTransId="{D0896F0D-CCD5-4BB9-A01A-D6ABB94CCD2B}" sibTransId="{126931AC-89D4-4742-8446-0C43C524F544}"/>
    <dgm:cxn modelId="{250E8B78-0D4B-465C-AD80-0B7B3357E07C}" srcId="{2171D575-1AC4-4142-8A92-4226582F185A}" destId="{BE735AAB-CB1A-43FB-8569-79F6482551B7}" srcOrd="1" destOrd="0" parTransId="{40D60269-03E8-496C-9454-FF85D8628C92}" sibTransId="{4D32EBA4-4217-43DA-8DD6-BA4B50070210}"/>
    <dgm:cxn modelId="{66C1F658-F73B-443A-BF42-BA8097C90B5C}" type="presOf" srcId="{E04BF3CD-4866-4D65-BEA2-7D66975F1EB8}" destId="{E9265A66-0EC6-4D02-AFB8-884D50D662AE}" srcOrd="0" destOrd="0" presId="urn:microsoft.com/office/officeart/2005/8/layout/vList6"/>
    <dgm:cxn modelId="{9D741D46-267C-488C-900C-E01F0F37C780}" type="presOf" srcId="{F498217F-CD26-45B2-9FFE-364BD672875C}" destId="{186C1603-8791-4E01-80E2-AEAD44E7DDF1}" srcOrd="0" destOrd="0" presId="urn:microsoft.com/office/officeart/2005/8/layout/vList6"/>
    <dgm:cxn modelId="{1C0F7A5D-5432-406B-AFEF-EABF6E77CBA9}" srcId="{34239D16-561A-4CAA-BC1D-628429800610}" destId="{06820B36-1350-4F2F-99A4-62D661129111}" srcOrd="2" destOrd="0" parTransId="{7C28C8BA-276D-422D-A397-2EF12F903B31}" sibTransId="{D7962892-1473-4A87-A54C-FB0D1154588A}"/>
    <dgm:cxn modelId="{28A00FE5-3167-49F1-97F0-B3633F730EE2}" srcId="{DB167E98-AF8E-4B85-8819-6ACD408A59DE}" destId="{990A883A-C002-42A9-9FC0-5D4AD51AB826}" srcOrd="2" destOrd="0" parTransId="{74FB6EF0-6999-4CFC-8103-F100DD267B47}" sibTransId="{CF35B919-4A1F-45D3-BA4A-D77B9D446CB8}"/>
    <dgm:cxn modelId="{FD6FC785-0D52-474E-8A1A-CC9D2DE9BC84}" type="presOf" srcId="{D8817E92-FED3-4500-8EEB-F8ED2D347D2E}" destId="{F4432BC0-5B65-42A3-A198-F445398FCF3A}" srcOrd="0" destOrd="1" presId="urn:microsoft.com/office/officeart/2005/8/layout/vList6"/>
    <dgm:cxn modelId="{E2098B29-9369-47CB-98FB-53232E2143D2}" type="presOf" srcId="{DEFE9725-AEE0-479A-AEF3-FC9328EFC346}" destId="{F4432BC0-5B65-42A3-A198-F445398FCF3A}" srcOrd="0" destOrd="2" presId="urn:microsoft.com/office/officeart/2005/8/layout/vList6"/>
    <dgm:cxn modelId="{346DE090-BDC5-48F2-80E4-92E4121E8F53}" srcId="{34239D16-561A-4CAA-BC1D-628429800610}" destId="{2E43FDE9-C6C3-4895-9D6D-FC28836FA702}" srcOrd="3" destOrd="0" parTransId="{2D411ED9-2656-40EE-A211-EE5A4EFC66A0}" sibTransId="{80CDA512-3371-4970-A8EE-C1B71709EF80}"/>
    <dgm:cxn modelId="{30C7B837-2978-4BA3-A72B-D75C4E956CE1}" srcId="{2171D575-1AC4-4142-8A92-4226582F185A}" destId="{AC0CE358-26DC-4F8E-8E2D-DD3E517552EF}" srcOrd="4" destOrd="0" parTransId="{EF2308BB-2760-4336-A6E3-03E920337091}" sibTransId="{4FA162AC-37AA-4740-AC63-3FDFBF9EC7D6}"/>
    <dgm:cxn modelId="{5859D12C-B4DD-44CD-9330-0F9F0856D2C8}" srcId="{990A883A-C002-42A9-9FC0-5D4AD51AB826}" destId="{A6344625-AABB-4A42-BF05-D43137E8B82B}" srcOrd="0" destOrd="0" parTransId="{CAABBB91-9993-469F-92DC-B49AF8E6D1D1}" sibTransId="{677272F7-34EF-4EED-AFA4-35FD368ACB2D}"/>
    <dgm:cxn modelId="{FFA865EA-3C19-40D0-A856-B1DA1020B660}" type="presOf" srcId="{DB167E98-AF8E-4B85-8819-6ACD408A59DE}" destId="{A91EF04B-DADB-444D-A577-015A3C942AF1}" srcOrd="0" destOrd="0" presId="urn:microsoft.com/office/officeart/2005/8/layout/vList6"/>
    <dgm:cxn modelId="{B2254B6A-4604-4DC8-BFDC-34B8BEDA1D09}" srcId="{E04BF3CD-4866-4D65-BEA2-7D66975F1EB8}" destId="{69B63542-A3F7-443E-B4E0-A00BF206D346}" srcOrd="1" destOrd="0" parTransId="{9B18F06F-2052-48C7-B1B2-9BB4699EC197}" sibTransId="{F50F2668-A680-4CB5-A44D-47B94154CC51}"/>
    <dgm:cxn modelId="{7CA8FE32-57B0-4AC0-AD2A-406233254AEA}" srcId="{2171D575-1AC4-4142-8A92-4226582F185A}" destId="{EAA7738D-00A0-4076-A564-BF87718141AC}" srcOrd="3" destOrd="0" parTransId="{CC0BE9AE-5976-4121-9C18-2E6ED4A6F0B6}" sibTransId="{FE472723-A09B-4E0A-A503-50C12B56001D}"/>
    <dgm:cxn modelId="{D93FEDFA-5EC2-4EF6-B02B-FE8406128CEB}" srcId="{34239D16-561A-4CAA-BC1D-628429800610}" destId="{CFB612AA-3E31-4363-A5FA-B635A8C87E81}" srcOrd="4" destOrd="0" parTransId="{D6D8ED08-E663-47A9-A058-9B4A899BB676}" sibTransId="{2E92A14A-AB3F-4F26-91D1-89F2942E31E3}"/>
    <dgm:cxn modelId="{902A84D8-C6F5-41FC-89FA-01BF682975A3}" type="presParOf" srcId="{A91EF04B-DADB-444D-A577-015A3C942AF1}" destId="{FE3FB24B-27EE-4FBB-820A-3633DDE18A52}" srcOrd="0" destOrd="0" presId="urn:microsoft.com/office/officeart/2005/8/layout/vList6"/>
    <dgm:cxn modelId="{28921D73-CF3A-4F56-8724-4EE7DF0BCB34}" type="presParOf" srcId="{FE3FB24B-27EE-4FBB-820A-3633DDE18A52}" destId="{CEF8D3BD-64A4-47CF-A450-0FC5B2AF3267}" srcOrd="0" destOrd="0" presId="urn:microsoft.com/office/officeart/2005/8/layout/vList6"/>
    <dgm:cxn modelId="{644DCC27-B80C-40AD-BEFC-48C782B42DB6}" type="presParOf" srcId="{FE3FB24B-27EE-4FBB-820A-3633DDE18A52}" destId="{7DF364F9-2990-4DA9-83EA-9C64108CFAE8}" srcOrd="1" destOrd="0" presId="urn:microsoft.com/office/officeart/2005/8/layout/vList6"/>
    <dgm:cxn modelId="{5BE95570-D658-402B-A8ED-E3865773D9AF}" type="presParOf" srcId="{A91EF04B-DADB-444D-A577-015A3C942AF1}" destId="{0AF23B8A-2F69-4C92-B007-8EC4B47A4237}" srcOrd="1" destOrd="0" presId="urn:microsoft.com/office/officeart/2005/8/layout/vList6"/>
    <dgm:cxn modelId="{2B660A67-34EC-42EA-A9FB-8FB6823E72B8}" type="presParOf" srcId="{A91EF04B-DADB-444D-A577-015A3C942AF1}" destId="{D2D5BD8E-FA2A-4672-A1A7-0E8C2FB17396}" srcOrd="2" destOrd="0" presId="urn:microsoft.com/office/officeart/2005/8/layout/vList6"/>
    <dgm:cxn modelId="{10E4C292-53E6-46EF-A850-382750F22CDC}" type="presParOf" srcId="{D2D5BD8E-FA2A-4672-A1A7-0E8C2FB17396}" destId="{4A18EEDC-5DD1-45AC-8403-C572424F523D}" srcOrd="0" destOrd="0" presId="urn:microsoft.com/office/officeart/2005/8/layout/vList6"/>
    <dgm:cxn modelId="{8C7C395E-8E64-44B8-AE29-7533A0E5306B}" type="presParOf" srcId="{D2D5BD8E-FA2A-4672-A1A7-0E8C2FB17396}" destId="{1E0BD1F4-0113-4C5C-A56F-5CAC3182D799}" srcOrd="1" destOrd="0" presId="urn:microsoft.com/office/officeart/2005/8/layout/vList6"/>
    <dgm:cxn modelId="{07D1FE00-F5AD-4E88-BF98-62EEFB009DAD}" type="presParOf" srcId="{A91EF04B-DADB-444D-A577-015A3C942AF1}" destId="{96A55343-B565-47C6-8B86-F7A18C7574BC}" srcOrd="3" destOrd="0" presId="urn:microsoft.com/office/officeart/2005/8/layout/vList6"/>
    <dgm:cxn modelId="{ECAA9AD4-8E75-4B36-80A7-07FBFE5697DA}" type="presParOf" srcId="{A91EF04B-DADB-444D-A577-015A3C942AF1}" destId="{15546CEC-284B-450F-996A-47A0AA14CF30}" srcOrd="4" destOrd="0" presId="urn:microsoft.com/office/officeart/2005/8/layout/vList6"/>
    <dgm:cxn modelId="{8901B135-64A8-4601-AC5C-156F82C94D05}" type="presParOf" srcId="{15546CEC-284B-450F-996A-47A0AA14CF30}" destId="{FB10E52E-F255-4936-8A43-C38EB5A4F102}" srcOrd="0" destOrd="0" presId="urn:microsoft.com/office/officeart/2005/8/layout/vList6"/>
    <dgm:cxn modelId="{7BCE7085-B5E6-443B-B971-B0D40250D3F9}" type="presParOf" srcId="{15546CEC-284B-450F-996A-47A0AA14CF30}" destId="{F4432BC0-5B65-42A3-A198-F445398FCF3A}" srcOrd="1" destOrd="0" presId="urn:microsoft.com/office/officeart/2005/8/layout/vList6"/>
    <dgm:cxn modelId="{3C8B1CA1-11FF-4FAA-9CE3-2ABFC63380F6}" type="presParOf" srcId="{A91EF04B-DADB-444D-A577-015A3C942AF1}" destId="{6EABBD33-EA6E-4713-86AE-A5D738DAF219}" srcOrd="5" destOrd="0" presId="urn:microsoft.com/office/officeart/2005/8/layout/vList6"/>
    <dgm:cxn modelId="{7B9EF495-A142-4C4F-8B9A-C250043990FD}" type="presParOf" srcId="{A91EF04B-DADB-444D-A577-015A3C942AF1}" destId="{7F9FE2D2-49A7-45E5-8C0B-D1E47EDFE357}" srcOrd="6" destOrd="0" presId="urn:microsoft.com/office/officeart/2005/8/layout/vList6"/>
    <dgm:cxn modelId="{9663C30F-A0AA-4A3C-B32D-03BB8CBA3549}" type="presParOf" srcId="{7F9FE2D2-49A7-45E5-8C0B-D1E47EDFE357}" destId="{E9265A66-0EC6-4D02-AFB8-884D50D662AE}" srcOrd="0" destOrd="0" presId="urn:microsoft.com/office/officeart/2005/8/layout/vList6"/>
    <dgm:cxn modelId="{173C81BC-9FB0-4F44-8BAC-31F7502A5998}" type="presParOf" srcId="{7F9FE2D2-49A7-45E5-8C0B-D1E47EDFE357}" destId="{186C1603-8791-4E01-80E2-AEAD44E7DDF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DDBD62-993D-4256-9D89-755CAB0C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D0879F7-90E5-48E2-8DD0-EB597F714186}">
      <dgm:prSet phldrT="[Texto]"/>
      <dgm:spPr/>
      <dgm:t>
        <a:bodyPr/>
        <a:lstStyle/>
        <a:p>
          <a:r>
            <a:rPr lang="es-CO" dirty="0" smtClean="0"/>
            <a:t>Es el conjunto de conocimientos técnicos ordenados científicamente   </a:t>
          </a:r>
          <a:endParaRPr lang="es-CO" dirty="0"/>
        </a:p>
      </dgm:t>
    </dgm:pt>
    <dgm:pt modelId="{BB843A90-760A-4877-9A49-D0F03AFCBDF7}" type="parTrans" cxnId="{096AA63A-3EB2-4E29-A70A-20AF3931717F}">
      <dgm:prSet/>
      <dgm:spPr/>
      <dgm:t>
        <a:bodyPr/>
        <a:lstStyle/>
        <a:p>
          <a:endParaRPr lang="es-CO"/>
        </a:p>
      </dgm:t>
    </dgm:pt>
    <dgm:pt modelId="{718B867A-58C1-4BA5-B05B-A0CF43AC2AC0}" type="sibTrans" cxnId="{096AA63A-3EB2-4E29-A70A-20AF3931717F}">
      <dgm:prSet/>
      <dgm:spPr/>
      <dgm:t>
        <a:bodyPr/>
        <a:lstStyle/>
        <a:p>
          <a:endParaRPr lang="es-CO"/>
        </a:p>
      </dgm:t>
    </dgm:pt>
    <dgm:pt modelId="{B6877EBA-3AEC-4C3A-9B68-16326337656F}">
      <dgm:prSet phldrT="[Texto]"/>
      <dgm:spPr/>
      <dgm:t>
        <a:bodyPr/>
        <a:lstStyle/>
        <a:p>
          <a:r>
            <a:rPr lang="es-CO" dirty="0" smtClean="0"/>
            <a:t>Permite</a:t>
          </a:r>
        </a:p>
        <a:p>
          <a:r>
            <a:rPr lang="es-CO" dirty="0" smtClean="0"/>
            <a:t>Crear bienes y servicios que  satisfacen a las personas.</a:t>
          </a:r>
          <a:endParaRPr lang="es-CO" dirty="0"/>
        </a:p>
      </dgm:t>
    </dgm:pt>
    <dgm:pt modelId="{B885D579-509F-4E8D-B6AE-710257652ED5}" type="parTrans" cxnId="{896C40FC-16D7-43B1-B762-21A4310432B4}">
      <dgm:prSet/>
      <dgm:spPr/>
      <dgm:t>
        <a:bodyPr/>
        <a:lstStyle/>
        <a:p>
          <a:endParaRPr lang="es-CO"/>
        </a:p>
      </dgm:t>
    </dgm:pt>
    <dgm:pt modelId="{E1695385-8008-4CBB-9C00-5A8663A387D3}" type="sibTrans" cxnId="{896C40FC-16D7-43B1-B762-21A4310432B4}">
      <dgm:prSet/>
      <dgm:spPr/>
      <dgm:t>
        <a:bodyPr/>
        <a:lstStyle/>
        <a:p>
          <a:endParaRPr lang="es-CO"/>
        </a:p>
      </dgm:t>
    </dgm:pt>
    <dgm:pt modelId="{2A4FDCCF-A558-47DC-9F62-82B34FA17AAA}">
      <dgm:prSet phldrT="[Texto]"/>
      <dgm:spPr/>
      <dgm:t>
        <a:bodyPr/>
        <a:lstStyle/>
        <a:p>
          <a:r>
            <a:rPr lang="es-CO" dirty="0" smtClean="0"/>
            <a:t>También es el conjunto  de saberes y habilidades de </a:t>
          </a:r>
          <a:r>
            <a:rPr lang="es-CO" dirty="0" err="1" smtClean="0"/>
            <a:t>deztrezas</a:t>
          </a:r>
          <a:r>
            <a:rPr lang="es-CO" dirty="0" smtClean="0"/>
            <a:t> </a:t>
          </a:r>
          <a:endParaRPr lang="es-CO" dirty="0"/>
        </a:p>
      </dgm:t>
    </dgm:pt>
    <dgm:pt modelId="{F1B20E4E-A263-488A-A054-800DFC93EB12}" type="parTrans" cxnId="{56E842AA-9A00-482A-9548-991E02347FF0}">
      <dgm:prSet/>
      <dgm:spPr/>
      <dgm:t>
        <a:bodyPr/>
        <a:lstStyle/>
        <a:p>
          <a:endParaRPr lang="es-CO"/>
        </a:p>
      </dgm:t>
    </dgm:pt>
    <dgm:pt modelId="{F13529FF-1C6F-453B-A799-8C5E87DB018A}" type="sibTrans" cxnId="{56E842AA-9A00-482A-9548-991E02347FF0}">
      <dgm:prSet/>
      <dgm:spPr/>
      <dgm:t>
        <a:bodyPr/>
        <a:lstStyle/>
        <a:p>
          <a:endParaRPr lang="es-CO"/>
        </a:p>
      </dgm:t>
    </dgm:pt>
    <dgm:pt modelId="{EE8D22B6-926C-4166-9B79-0201BA0E6237}" type="pres">
      <dgm:prSet presAssocID="{4BDDBD62-993D-4256-9D89-755CAB0C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D49829F5-ABB0-4CE4-A0D1-341661BFBF5B}" type="pres">
      <dgm:prSet presAssocID="{BD0879F7-90E5-48E2-8DD0-EB597F714186}" presName="hierRoot1" presStyleCnt="0"/>
      <dgm:spPr/>
    </dgm:pt>
    <dgm:pt modelId="{1AE6EDE3-D39D-4340-BB97-DFA5C0892977}" type="pres">
      <dgm:prSet presAssocID="{BD0879F7-90E5-48E2-8DD0-EB597F714186}" presName="composite" presStyleCnt="0"/>
      <dgm:spPr/>
    </dgm:pt>
    <dgm:pt modelId="{568C0E15-E311-44F6-86C3-FBB200B8DBBC}" type="pres">
      <dgm:prSet presAssocID="{BD0879F7-90E5-48E2-8DD0-EB597F714186}" presName="background" presStyleLbl="node0" presStyleIdx="0" presStyleCnt="1"/>
      <dgm:spPr/>
    </dgm:pt>
    <dgm:pt modelId="{A21BE740-6EA1-40E5-B138-CC1E26C5452E}" type="pres">
      <dgm:prSet presAssocID="{BD0879F7-90E5-48E2-8DD0-EB597F714186}" presName="text" presStyleLbl="fgAcc0" presStyleIdx="0" presStyleCnt="1" custLinFactNeighborX="-27888" custLinFactNeighborY="91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8F0751A-1EA1-4DA5-AF13-D850A755234A}" type="pres">
      <dgm:prSet presAssocID="{BD0879F7-90E5-48E2-8DD0-EB597F714186}" presName="hierChild2" presStyleCnt="0"/>
      <dgm:spPr/>
    </dgm:pt>
    <dgm:pt modelId="{D1D22459-400B-466C-A793-06154D206DF0}" type="pres">
      <dgm:prSet presAssocID="{B885D579-509F-4E8D-B6AE-710257652ED5}" presName="Name10" presStyleLbl="parChTrans1D2" presStyleIdx="0" presStyleCnt="2"/>
      <dgm:spPr/>
      <dgm:t>
        <a:bodyPr/>
        <a:lstStyle/>
        <a:p>
          <a:endParaRPr lang="es-CO"/>
        </a:p>
      </dgm:t>
    </dgm:pt>
    <dgm:pt modelId="{A6E45847-03CC-4C8D-BE58-BB0C3CF21521}" type="pres">
      <dgm:prSet presAssocID="{B6877EBA-3AEC-4C3A-9B68-16326337656F}" presName="hierRoot2" presStyleCnt="0"/>
      <dgm:spPr/>
    </dgm:pt>
    <dgm:pt modelId="{499530AB-5C30-43E1-9BFD-700C3D8D173A}" type="pres">
      <dgm:prSet presAssocID="{B6877EBA-3AEC-4C3A-9B68-16326337656F}" presName="composite2" presStyleCnt="0"/>
      <dgm:spPr/>
    </dgm:pt>
    <dgm:pt modelId="{DF00EB31-B96F-49D2-A184-4D3B3E861CF2}" type="pres">
      <dgm:prSet presAssocID="{B6877EBA-3AEC-4C3A-9B68-16326337656F}" presName="background2" presStyleLbl="node2" presStyleIdx="0" presStyleCnt="2"/>
      <dgm:spPr/>
    </dgm:pt>
    <dgm:pt modelId="{4821C143-55F6-4126-AFBC-7866FDBA7D86}" type="pres">
      <dgm:prSet presAssocID="{B6877EBA-3AEC-4C3A-9B68-16326337656F}" presName="text2" presStyleLbl="fgAcc2" presStyleIdx="0" presStyleCnt="2" custLinFactNeighborX="-6443" custLinFactNeighborY="-893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12B17F9-823A-459E-B8DA-2FE9D98B4489}" type="pres">
      <dgm:prSet presAssocID="{B6877EBA-3AEC-4C3A-9B68-16326337656F}" presName="hierChild3" presStyleCnt="0"/>
      <dgm:spPr/>
    </dgm:pt>
    <dgm:pt modelId="{D9EE8419-6403-4238-8C7B-AAF8FC717777}" type="pres">
      <dgm:prSet presAssocID="{F1B20E4E-A263-488A-A054-800DFC93EB12}" presName="Name10" presStyleLbl="parChTrans1D2" presStyleIdx="1" presStyleCnt="2"/>
      <dgm:spPr/>
      <dgm:t>
        <a:bodyPr/>
        <a:lstStyle/>
        <a:p>
          <a:endParaRPr lang="es-CO"/>
        </a:p>
      </dgm:t>
    </dgm:pt>
    <dgm:pt modelId="{FC61A86E-E506-4F35-84CD-2E7508CF5F78}" type="pres">
      <dgm:prSet presAssocID="{2A4FDCCF-A558-47DC-9F62-82B34FA17AAA}" presName="hierRoot2" presStyleCnt="0"/>
      <dgm:spPr/>
    </dgm:pt>
    <dgm:pt modelId="{B2EC30D2-A52B-46DF-B25C-B7FC0C8266BD}" type="pres">
      <dgm:prSet presAssocID="{2A4FDCCF-A558-47DC-9F62-82B34FA17AAA}" presName="composite2" presStyleCnt="0"/>
      <dgm:spPr/>
    </dgm:pt>
    <dgm:pt modelId="{B791A596-D4E0-4007-BC0D-FBF288B4E410}" type="pres">
      <dgm:prSet presAssocID="{2A4FDCCF-A558-47DC-9F62-82B34FA17AAA}" presName="background2" presStyleLbl="node2" presStyleIdx="1" presStyleCnt="2"/>
      <dgm:spPr/>
    </dgm:pt>
    <dgm:pt modelId="{4CCA2A32-9AB9-4E2C-88C5-E7722C46ABFE}" type="pres">
      <dgm:prSet presAssocID="{2A4FDCCF-A558-47DC-9F62-82B34FA17AA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13FF015-7EC2-4BA4-9505-5BD49D272B80}" type="pres">
      <dgm:prSet presAssocID="{2A4FDCCF-A558-47DC-9F62-82B34FA17AAA}" presName="hierChild3" presStyleCnt="0"/>
      <dgm:spPr/>
    </dgm:pt>
  </dgm:ptLst>
  <dgm:cxnLst>
    <dgm:cxn modelId="{97BCC47E-6EAA-4E36-A2B8-C83C000AA530}" type="presOf" srcId="{2A4FDCCF-A558-47DC-9F62-82B34FA17AAA}" destId="{4CCA2A32-9AB9-4E2C-88C5-E7722C46ABFE}" srcOrd="0" destOrd="0" presId="urn:microsoft.com/office/officeart/2005/8/layout/hierarchy1"/>
    <dgm:cxn modelId="{3CF6FCEA-E9D2-4A23-9111-EBC7F33DE3B7}" type="presOf" srcId="{B6877EBA-3AEC-4C3A-9B68-16326337656F}" destId="{4821C143-55F6-4126-AFBC-7866FDBA7D86}" srcOrd="0" destOrd="0" presId="urn:microsoft.com/office/officeart/2005/8/layout/hierarchy1"/>
    <dgm:cxn modelId="{896C40FC-16D7-43B1-B762-21A4310432B4}" srcId="{BD0879F7-90E5-48E2-8DD0-EB597F714186}" destId="{B6877EBA-3AEC-4C3A-9B68-16326337656F}" srcOrd="0" destOrd="0" parTransId="{B885D579-509F-4E8D-B6AE-710257652ED5}" sibTransId="{E1695385-8008-4CBB-9C00-5A8663A387D3}"/>
    <dgm:cxn modelId="{56E842AA-9A00-482A-9548-991E02347FF0}" srcId="{BD0879F7-90E5-48E2-8DD0-EB597F714186}" destId="{2A4FDCCF-A558-47DC-9F62-82B34FA17AAA}" srcOrd="1" destOrd="0" parTransId="{F1B20E4E-A263-488A-A054-800DFC93EB12}" sibTransId="{F13529FF-1C6F-453B-A799-8C5E87DB018A}"/>
    <dgm:cxn modelId="{30E77AA5-E86D-4310-B856-4CFAB8A51B3B}" type="presOf" srcId="{4BDDBD62-993D-4256-9D89-755CAB0C77F1}" destId="{EE8D22B6-926C-4166-9B79-0201BA0E6237}" srcOrd="0" destOrd="0" presId="urn:microsoft.com/office/officeart/2005/8/layout/hierarchy1"/>
    <dgm:cxn modelId="{3AEB07AD-7E29-44F3-BF1C-9A3CAACC32C0}" type="presOf" srcId="{BD0879F7-90E5-48E2-8DD0-EB597F714186}" destId="{A21BE740-6EA1-40E5-B138-CC1E26C5452E}" srcOrd="0" destOrd="0" presId="urn:microsoft.com/office/officeart/2005/8/layout/hierarchy1"/>
    <dgm:cxn modelId="{B5E1143E-4EE7-447D-AEE0-55A90BDE362C}" type="presOf" srcId="{B885D579-509F-4E8D-B6AE-710257652ED5}" destId="{D1D22459-400B-466C-A793-06154D206DF0}" srcOrd="0" destOrd="0" presId="urn:microsoft.com/office/officeart/2005/8/layout/hierarchy1"/>
    <dgm:cxn modelId="{096AA63A-3EB2-4E29-A70A-20AF3931717F}" srcId="{4BDDBD62-993D-4256-9D89-755CAB0C77F1}" destId="{BD0879F7-90E5-48E2-8DD0-EB597F714186}" srcOrd="0" destOrd="0" parTransId="{BB843A90-760A-4877-9A49-D0F03AFCBDF7}" sibTransId="{718B867A-58C1-4BA5-B05B-A0CF43AC2AC0}"/>
    <dgm:cxn modelId="{D5960750-E81B-4D5E-BF1F-CC4D2A5812EA}" type="presOf" srcId="{F1B20E4E-A263-488A-A054-800DFC93EB12}" destId="{D9EE8419-6403-4238-8C7B-AAF8FC717777}" srcOrd="0" destOrd="0" presId="urn:microsoft.com/office/officeart/2005/8/layout/hierarchy1"/>
    <dgm:cxn modelId="{CD09B40B-F917-4F08-811A-B98C7413728F}" type="presParOf" srcId="{EE8D22B6-926C-4166-9B79-0201BA0E6237}" destId="{D49829F5-ABB0-4CE4-A0D1-341661BFBF5B}" srcOrd="0" destOrd="0" presId="urn:microsoft.com/office/officeart/2005/8/layout/hierarchy1"/>
    <dgm:cxn modelId="{D9549F69-7D17-4201-B7FA-7BD8DA1C095B}" type="presParOf" srcId="{D49829F5-ABB0-4CE4-A0D1-341661BFBF5B}" destId="{1AE6EDE3-D39D-4340-BB97-DFA5C0892977}" srcOrd="0" destOrd="0" presId="urn:microsoft.com/office/officeart/2005/8/layout/hierarchy1"/>
    <dgm:cxn modelId="{CC700D64-C48B-4E25-865F-94AF43BB3E22}" type="presParOf" srcId="{1AE6EDE3-D39D-4340-BB97-DFA5C0892977}" destId="{568C0E15-E311-44F6-86C3-FBB200B8DBBC}" srcOrd="0" destOrd="0" presId="urn:microsoft.com/office/officeart/2005/8/layout/hierarchy1"/>
    <dgm:cxn modelId="{29B7392A-CA3F-4CC0-9662-4D31107B61DB}" type="presParOf" srcId="{1AE6EDE3-D39D-4340-BB97-DFA5C0892977}" destId="{A21BE740-6EA1-40E5-B138-CC1E26C5452E}" srcOrd="1" destOrd="0" presId="urn:microsoft.com/office/officeart/2005/8/layout/hierarchy1"/>
    <dgm:cxn modelId="{6677AC7D-71E3-4707-8C7D-CE395BD14724}" type="presParOf" srcId="{D49829F5-ABB0-4CE4-A0D1-341661BFBF5B}" destId="{78F0751A-1EA1-4DA5-AF13-D850A755234A}" srcOrd="1" destOrd="0" presId="urn:microsoft.com/office/officeart/2005/8/layout/hierarchy1"/>
    <dgm:cxn modelId="{1D284BCA-3A2E-4759-B8DB-28FFB8DD8ACF}" type="presParOf" srcId="{78F0751A-1EA1-4DA5-AF13-D850A755234A}" destId="{D1D22459-400B-466C-A793-06154D206DF0}" srcOrd="0" destOrd="0" presId="urn:microsoft.com/office/officeart/2005/8/layout/hierarchy1"/>
    <dgm:cxn modelId="{CF545549-5572-4FF5-8B2F-D642614F4580}" type="presParOf" srcId="{78F0751A-1EA1-4DA5-AF13-D850A755234A}" destId="{A6E45847-03CC-4C8D-BE58-BB0C3CF21521}" srcOrd="1" destOrd="0" presId="urn:microsoft.com/office/officeart/2005/8/layout/hierarchy1"/>
    <dgm:cxn modelId="{48BCD901-09D5-49C1-B67C-AF5F0D8568A5}" type="presParOf" srcId="{A6E45847-03CC-4C8D-BE58-BB0C3CF21521}" destId="{499530AB-5C30-43E1-9BFD-700C3D8D173A}" srcOrd="0" destOrd="0" presId="urn:microsoft.com/office/officeart/2005/8/layout/hierarchy1"/>
    <dgm:cxn modelId="{72582BBD-6574-48A4-9BB5-687F3E6800EC}" type="presParOf" srcId="{499530AB-5C30-43E1-9BFD-700C3D8D173A}" destId="{DF00EB31-B96F-49D2-A184-4D3B3E861CF2}" srcOrd="0" destOrd="0" presId="urn:microsoft.com/office/officeart/2005/8/layout/hierarchy1"/>
    <dgm:cxn modelId="{FEF0F752-F013-47F3-93AE-C2890060D55B}" type="presParOf" srcId="{499530AB-5C30-43E1-9BFD-700C3D8D173A}" destId="{4821C143-55F6-4126-AFBC-7866FDBA7D86}" srcOrd="1" destOrd="0" presId="urn:microsoft.com/office/officeart/2005/8/layout/hierarchy1"/>
    <dgm:cxn modelId="{D67D8809-6C0D-4A29-B93B-6CE71BD1030B}" type="presParOf" srcId="{A6E45847-03CC-4C8D-BE58-BB0C3CF21521}" destId="{012B17F9-823A-459E-B8DA-2FE9D98B4489}" srcOrd="1" destOrd="0" presId="urn:microsoft.com/office/officeart/2005/8/layout/hierarchy1"/>
    <dgm:cxn modelId="{3E5AEA05-6A5B-4A8E-B56F-A8D3C30B5ABE}" type="presParOf" srcId="{78F0751A-1EA1-4DA5-AF13-D850A755234A}" destId="{D9EE8419-6403-4238-8C7B-AAF8FC717777}" srcOrd="2" destOrd="0" presId="urn:microsoft.com/office/officeart/2005/8/layout/hierarchy1"/>
    <dgm:cxn modelId="{ACB2ACEA-AD0B-4B8E-9019-73BC809DA6BB}" type="presParOf" srcId="{78F0751A-1EA1-4DA5-AF13-D850A755234A}" destId="{FC61A86E-E506-4F35-84CD-2E7508CF5F78}" srcOrd="3" destOrd="0" presId="urn:microsoft.com/office/officeart/2005/8/layout/hierarchy1"/>
    <dgm:cxn modelId="{8FDB59A4-9B2C-462E-ABD5-CFD1DF3BA362}" type="presParOf" srcId="{FC61A86E-E506-4F35-84CD-2E7508CF5F78}" destId="{B2EC30D2-A52B-46DF-B25C-B7FC0C8266BD}" srcOrd="0" destOrd="0" presId="urn:microsoft.com/office/officeart/2005/8/layout/hierarchy1"/>
    <dgm:cxn modelId="{BFFB911F-C916-4556-8496-78782BD3D2A2}" type="presParOf" srcId="{B2EC30D2-A52B-46DF-B25C-B7FC0C8266BD}" destId="{B791A596-D4E0-4007-BC0D-FBF288B4E410}" srcOrd="0" destOrd="0" presId="urn:microsoft.com/office/officeart/2005/8/layout/hierarchy1"/>
    <dgm:cxn modelId="{B5BFFEE3-5CC8-423C-AD0B-5EBA73105514}" type="presParOf" srcId="{B2EC30D2-A52B-46DF-B25C-B7FC0C8266BD}" destId="{4CCA2A32-9AB9-4E2C-88C5-E7722C46ABFE}" srcOrd="1" destOrd="0" presId="urn:microsoft.com/office/officeart/2005/8/layout/hierarchy1"/>
    <dgm:cxn modelId="{C302A79D-352B-4EC5-8985-F38E57CD0E97}" type="presParOf" srcId="{FC61A86E-E506-4F35-84CD-2E7508CF5F78}" destId="{813FF015-7EC2-4BA4-9505-5BD49D272B80}" srcOrd="1" destOrd="0" presId="urn:microsoft.com/office/officeart/2005/8/layout/hierarchy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7699B35-69F0-4F19-8E0C-D052FC19FA8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62BE938-3020-4021-B632-A0E5F47015E9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Es un conjunto de saberes prácticos o procedimientos para obtener el resultado deseado 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0BE09F88-4B8F-42D0-AD50-D8FA76552F00}" type="parTrans" cxnId="{3E6D7B2C-9A54-46E9-A65A-964C1CE6A974}">
      <dgm:prSet/>
      <dgm:spPr/>
      <dgm:t>
        <a:bodyPr/>
        <a:lstStyle/>
        <a:p>
          <a:endParaRPr lang="es-CO"/>
        </a:p>
      </dgm:t>
    </dgm:pt>
    <dgm:pt modelId="{8ABF5E3C-1216-4F43-AF2B-08501A04E348}" type="sibTrans" cxnId="{3E6D7B2C-9A54-46E9-A65A-964C1CE6A974}">
      <dgm:prSet/>
      <dgm:spPr/>
      <dgm:t>
        <a:bodyPr/>
        <a:lstStyle/>
        <a:p>
          <a:endParaRPr lang="es-CO"/>
        </a:p>
      </dgm:t>
    </dgm:pt>
    <dgm:pt modelId="{92B2DE1C-A5D9-4FB7-AE75-C165D6ECB19F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La técnica se puede aplicar en cualquier ámbito humano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62CA290B-9B5E-4CC4-9122-3B670B86DDC0}" type="parTrans" cxnId="{EAEC365B-12F0-4E66-A849-8C2D25A7C1A1}">
      <dgm:prSet/>
      <dgm:spPr/>
      <dgm:t>
        <a:bodyPr/>
        <a:lstStyle/>
        <a:p>
          <a:endParaRPr lang="es-CO"/>
        </a:p>
      </dgm:t>
    </dgm:pt>
    <dgm:pt modelId="{D6BA947F-E4A7-4B35-9ACB-666D0CD3C8CF}" type="sibTrans" cxnId="{EAEC365B-12F0-4E66-A849-8C2D25A7C1A1}">
      <dgm:prSet/>
      <dgm:spPr/>
      <dgm:t>
        <a:bodyPr/>
        <a:lstStyle/>
        <a:p>
          <a:endParaRPr lang="es-CO"/>
        </a:p>
      </dgm:t>
    </dgm:pt>
    <dgm:pt modelId="{F39782C4-9E06-4A24-9209-DB06EF7BD801}">
      <dgm:prSet phldrT="[Texto]" custT="1"/>
      <dgm:spPr/>
      <dgm:t>
        <a:bodyPr/>
        <a:lstStyle/>
        <a:p>
          <a:r>
            <a:rPr lang="es-CO" sz="1400" dirty="0" smtClean="0">
              <a:latin typeface="Arial" pitchFamily="34" charset="0"/>
              <a:cs typeface="Arial" pitchFamily="34" charset="0"/>
            </a:rPr>
            <a:t>La técnica surgió de la necesidad humana de modificar su medio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C6783127-2246-417D-836D-5B647E45BCA3}" type="parTrans" cxnId="{CFCE5D7C-5143-4BE8-B66E-ED365BDD7A3E}">
      <dgm:prSet/>
      <dgm:spPr/>
      <dgm:t>
        <a:bodyPr/>
        <a:lstStyle/>
        <a:p>
          <a:endParaRPr lang="es-CO"/>
        </a:p>
      </dgm:t>
    </dgm:pt>
    <dgm:pt modelId="{D8326605-0AA5-48A8-9C6F-506FF23A2ACF}" type="sibTrans" cxnId="{CFCE5D7C-5143-4BE8-B66E-ED365BDD7A3E}">
      <dgm:prSet/>
      <dgm:spPr/>
      <dgm:t>
        <a:bodyPr/>
        <a:lstStyle/>
        <a:p>
          <a:endParaRPr lang="es-CO"/>
        </a:p>
      </dgm:t>
    </dgm:pt>
    <dgm:pt modelId="{A6A85175-5C61-4050-BF26-C1A38E8B7E38}" type="pres">
      <dgm:prSet presAssocID="{97699B35-69F0-4F19-8E0C-D052FC19FA85}" presName="Name0" presStyleCnt="0">
        <dgm:presLayoutVars>
          <dgm:dir/>
          <dgm:animLvl val="lvl"/>
          <dgm:resizeHandles val="exact"/>
        </dgm:presLayoutVars>
      </dgm:prSet>
      <dgm:spPr/>
    </dgm:pt>
    <dgm:pt modelId="{9155C678-47A5-4F95-B9FE-9E7BCC99DD88}" type="pres">
      <dgm:prSet presAssocID="{A62BE938-3020-4021-B632-A0E5F47015E9}" presName="parTxOnly" presStyleLbl="node1" presStyleIdx="0" presStyleCnt="3" custScaleY="138627" custLinFactNeighborX="-21430" custLinFactNeighborY="-131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3770095-FCBC-4968-8F3C-FD75BD1F03C5}" type="pres">
      <dgm:prSet presAssocID="{8ABF5E3C-1216-4F43-AF2B-08501A04E348}" presName="parTxOnlySpace" presStyleCnt="0"/>
      <dgm:spPr/>
    </dgm:pt>
    <dgm:pt modelId="{A8F365E3-A30B-4BB9-A1BD-410A4F57E341}" type="pres">
      <dgm:prSet presAssocID="{92B2DE1C-A5D9-4FB7-AE75-C165D6ECB19F}" presName="parTxOnly" presStyleLbl="node1" presStyleIdx="1" presStyleCnt="3" custScaleY="152137" custLinFactNeighborX="-4071" custLinFactNeighborY="-145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BFE765C-C158-40A9-AAEE-D564696E1DEA}" type="pres">
      <dgm:prSet presAssocID="{D6BA947F-E4A7-4B35-9ACB-666D0CD3C8CF}" presName="parTxOnlySpace" presStyleCnt="0"/>
      <dgm:spPr/>
    </dgm:pt>
    <dgm:pt modelId="{72BD1303-6911-46CA-B2F0-6F6A92782CAB}" type="pres">
      <dgm:prSet presAssocID="{F39782C4-9E06-4A24-9209-DB06EF7BD801}" presName="parTxOnly" presStyleLbl="node1" presStyleIdx="2" presStyleCnt="3" custScaleY="1263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FCE5D7C-5143-4BE8-B66E-ED365BDD7A3E}" srcId="{97699B35-69F0-4F19-8E0C-D052FC19FA85}" destId="{F39782C4-9E06-4A24-9209-DB06EF7BD801}" srcOrd="2" destOrd="0" parTransId="{C6783127-2246-417D-836D-5B647E45BCA3}" sibTransId="{D8326605-0AA5-48A8-9C6F-506FF23A2ACF}"/>
    <dgm:cxn modelId="{DCB7F5B3-93F6-40B2-96ED-A97208329486}" type="presOf" srcId="{97699B35-69F0-4F19-8E0C-D052FC19FA85}" destId="{A6A85175-5C61-4050-BF26-C1A38E8B7E38}" srcOrd="0" destOrd="0" presId="urn:microsoft.com/office/officeart/2005/8/layout/chevron1"/>
    <dgm:cxn modelId="{43358884-5EB7-4A4D-B6C9-11E0F7AB19DA}" type="presOf" srcId="{92B2DE1C-A5D9-4FB7-AE75-C165D6ECB19F}" destId="{A8F365E3-A30B-4BB9-A1BD-410A4F57E341}" srcOrd="0" destOrd="0" presId="urn:microsoft.com/office/officeart/2005/8/layout/chevron1"/>
    <dgm:cxn modelId="{3E6D7B2C-9A54-46E9-A65A-964C1CE6A974}" srcId="{97699B35-69F0-4F19-8E0C-D052FC19FA85}" destId="{A62BE938-3020-4021-B632-A0E5F47015E9}" srcOrd="0" destOrd="0" parTransId="{0BE09F88-4B8F-42D0-AD50-D8FA76552F00}" sibTransId="{8ABF5E3C-1216-4F43-AF2B-08501A04E348}"/>
    <dgm:cxn modelId="{EAEC365B-12F0-4E66-A849-8C2D25A7C1A1}" srcId="{97699B35-69F0-4F19-8E0C-D052FC19FA85}" destId="{92B2DE1C-A5D9-4FB7-AE75-C165D6ECB19F}" srcOrd="1" destOrd="0" parTransId="{62CA290B-9B5E-4CC4-9122-3B670B86DDC0}" sibTransId="{D6BA947F-E4A7-4B35-9ACB-666D0CD3C8CF}"/>
    <dgm:cxn modelId="{13665191-B7B8-4008-9D03-BB68706D3C10}" type="presOf" srcId="{A62BE938-3020-4021-B632-A0E5F47015E9}" destId="{9155C678-47A5-4F95-B9FE-9E7BCC99DD88}" srcOrd="0" destOrd="0" presId="urn:microsoft.com/office/officeart/2005/8/layout/chevron1"/>
    <dgm:cxn modelId="{8E165560-2F0F-4582-BD92-7FF3C7C16D84}" type="presOf" srcId="{F39782C4-9E06-4A24-9209-DB06EF7BD801}" destId="{72BD1303-6911-46CA-B2F0-6F6A92782CAB}" srcOrd="0" destOrd="0" presId="urn:microsoft.com/office/officeart/2005/8/layout/chevron1"/>
    <dgm:cxn modelId="{1223A505-90A6-4685-B848-73045C9E1319}" type="presParOf" srcId="{A6A85175-5C61-4050-BF26-C1A38E8B7E38}" destId="{9155C678-47A5-4F95-B9FE-9E7BCC99DD88}" srcOrd="0" destOrd="0" presId="urn:microsoft.com/office/officeart/2005/8/layout/chevron1"/>
    <dgm:cxn modelId="{D52C82D2-E823-448E-B3E8-7C4CB878504B}" type="presParOf" srcId="{A6A85175-5C61-4050-BF26-C1A38E8B7E38}" destId="{B3770095-FCBC-4968-8F3C-FD75BD1F03C5}" srcOrd="1" destOrd="0" presId="urn:microsoft.com/office/officeart/2005/8/layout/chevron1"/>
    <dgm:cxn modelId="{F73AF38E-E2BD-4FBC-BA9D-B4D6E7940D59}" type="presParOf" srcId="{A6A85175-5C61-4050-BF26-C1A38E8B7E38}" destId="{A8F365E3-A30B-4BB9-A1BD-410A4F57E341}" srcOrd="2" destOrd="0" presId="urn:microsoft.com/office/officeart/2005/8/layout/chevron1"/>
    <dgm:cxn modelId="{48AE2443-4833-499B-B530-1F01F37C24E5}" type="presParOf" srcId="{A6A85175-5C61-4050-BF26-C1A38E8B7E38}" destId="{CBFE765C-C158-40A9-AAEE-D564696E1DEA}" srcOrd="3" destOrd="0" presId="urn:microsoft.com/office/officeart/2005/8/layout/chevron1"/>
    <dgm:cxn modelId="{E8B81E74-BA7E-4B15-B23E-5D88213CB8F4}" type="presParOf" srcId="{A6A85175-5C61-4050-BF26-C1A38E8B7E38}" destId="{72BD1303-6911-46CA-B2F0-6F6A92782CA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1CA3CB-E919-4A76-BDD5-6B765A5E8CC6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FEFF580-4820-44A9-8817-EC0619C418DF}">
      <dgm:prSet phldrT="[Texto]"/>
      <dgm:spPr/>
      <dgm:t>
        <a:bodyPr/>
        <a:lstStyle/>
        <a:p>
          <a:endParaRPr lang="es-CO" dirty="0" smtClean="0"/>
        </a:p>
        <a:p>
          <a:endParaRPr lang="es-CO" dirty="0"/>
        </a:p>
      </dgm:t>
    </dgm:pt>
    <dgm:pt modelId="{5F530C9E-1D95-487D-A75B-912030014AD9}" type="parTrans" cxnId="{B32A7165-DCCC-4500-ABA4-91DAC50B23DF}">
      <dgm:prSet/>
      <dgm:spPr/>
      <dgm:t>
        <a:bodyPr/>
        <a:lstStyle/>
        <a:p>
          <a:endParaRPr lang="es-CO"/>
        </a:p>
      </dgm:t>
    </dgm:pt>
    <dgm:pt modelId="{A816FC57-2802-4CD3-B49B-43166E5951BF}" type="sibTrans" cxnId="{B32A7165-DCCC-4500-ABA4-91DAC50B23DF}">
      <dgm:prSet/>
      <dgm:spPr/>
      <dgm:t>
        <a:bodyPr/>
        <a:lstStyle/>
        <a:p>
          <a:endParaRPr lang="es-CO"/>
        </a:p>
      </dgm:t>
    </dgm:pt>
    <dgm:pt modelId="{7CD51C97-4660-4D4E-BAC5-105E4E03439C}">
      <dgm:prSet phldrT="[Texto]" phldr="1"/>
      <dgm:spPr/>
      <dgm:t>
        <a:bodyPr/>
        <a:lstStyle/>
        <a:p>
          <a:endParaRPr lang="es-CO" dirty="0"/>
        </a:p>
      </dgm:t>
    </dgm:pt>
    <dgm:pt modelId="{410EA288-11B1-4DAB-93AC-14F39F5BD912}" type="parTrans" cxnId="{E0C0EE17-77AD-43FF-9736-234B09049D31}">
      <dgm:prSet/>
      <dgm:spPr/>
      <dgm:t>
        <a:bodyPr/>
        <a:lstStyle/>
        <a:p>
          <a:endParaRPr lang="es-CO"/>
        </a:p>
      </dgm:t>
    </dgm:pt>
    <dgm:pt modelId="{DF08E36A-D63B-4217-8298-02909E62328C}" type="sibTrans" cxnId="{E0C0EE17-77AD-43FF-9736-234B09049D31}">
      <dgm:prSet/>
      <dgm:spPr/>
      <dgm:t>
        <a:bodyPr/>
        <a:lstStyle/>
        <a:p>
          <a:endParaRPr lang="es-CO"/>
        </a:p>
      </dgm:t>
    </dgm:pt>
    <dgm:pt modelId="{6888BF90-6438-4DDC-8569-6FE28F608017}">
      <dgm:prSet phldrT="[Texto]"/>
      <dgm:spPr/>
      <dgm:t>
        <a:bodyPr/>
        <a:lstStyle/>
        <a:p>
          <a:r>
            <a:rPr lang="es-CO" dirty="0" smtClean="0"/>
            <a:t>Letrina a abonera seca</a:t>
          </a:r>
          <a:endParaRPr lang="es-CO" dirty="0"/>
        </a:p>
      </dgm:t>
    </dgm:pt>
    <dgm:pt modelId="{CEA249CC-BA5F-4997-9BE4-72AC77CD9493}" type="parTrans" cxnId="{AA93EC83-ECB3-4FAA-9293-BFAE27D31338}">
      <dgm:prSet/>
      <dgm:spPr/>
      <dgm:t>
        <a:bodyPr/>
        <a:lstStyle/>
        <a:p>
          <a:endParaRPr lang="es-CO"/>
        </a:p>
      </dgm:t>
    </dgm:pt>
    <dgm:pt modelId="{92C2EA79-920A-4710-AE25-707E3C3D9428}" type="sibTrans" cxnId="{AA93EC83-ECB3-4FAA-9293-BFAE27D31338}">
      <dgm:prSet/>
      <dgm:spPr/>
      <dgm:t>
        <a:bodyPr/>
        <a:lstStyle/>
        <a:p>
          <a:endParaRPr lang="es-CO"/>
        </a:p>
      </dgm:t>
    </dgm:pt>
    <dgm:pt modelId="{2AA32695-5833-4F5A-9971-0F43926BAA2B}">
      <dgm:prSet phldrT="[Texto]"/>
      <dgm:spPr/>
      <dgm:t>
        <a:bodyPr/>
        <a:lstStyle/>
        <a:p>
          <a:r>
            <a:rPr lang="es-CO" dirty="0" smtClean="0"/>
            <a:t>Es una manera higiénica de disponer de los excrementos humanos  tecnología apropiada para ambientes  donde el agua es escasa </a:t>
          </a:r>
          <a:endParaRPr lang="es-CO" dirty="0"/>
        </a:p>
      </dgm:t>
    </dgm:pt>
    <dgm:pt modelId="{96638B55-0AEB-48B8-94A8-CDD99BFA3E9E}" type="parTrans" cxnId="{822AA9C7-8A2B-415F-9649-B8E7A0A83000}">
      <dgm:prSet/>
      <dgm:spPr/>
      <dgm:t>
        <a:bodyPr/>
        <a:lstStyle/>
        <a:p>
          <a:endParaRPr lang="es-CO"/>
        </a:p>
      </dgm:t>
    </dgm:pt>
    <dgm:pt modelId="{E3120419-5261-4DED-A82D-9DE6DBA12281}" type="sibTrans" cxnId="{822AA9C7-8A2B-415F-9649-B8E7A0A83000}">
      <dgm:prSet/>
      <dgm:spPr/>
      <dgm:t>
        <a:bodyPr/>
        <a:lstStyle/>
        <a:p>
          <a:endParaRPr lang="es-CO"/>
        </a:p>
      </dgm:t>
    </dgm:pt>
    <dgm:pt modelId="{57259110-C5C9-49DA-B518-1C2CC4FF8854}">
      <dgm:prSet phldrT="[Texto]"/>
      <dgm:spPr/>
      <dgm:t>
        <a:bodyPr/>
        <a:lstStyle/>
        <a:p>
          <a:r>
            <a:rPr lang="es-CO" dirty="0" smtClean="0"/>
            <a:t>O se puede depurar su carga orgánica.</a:t>
          </a:r>
          <a:endParaRPr lang="es-CO" dirty="0"/>
        </a:p>
      </dgm:t>
    </dgm:pt>
    <dgm:pt modelId="{ED531E7E-E86C-4BDB-BC7E-D2C1DC2B0B42}" type="parTrans" cxnId="{15A4394B-46D7-4BF4-8E90-8DC2C8AD14FA}">
      <dgm:prSet/>
      <dgm:spPr/>
      <dgm:t>
        <a:bodyPr/>
        <a:lstStyle/>
        <a:p>
          <a:endParaRPr lang="es-CO"/>
        </a:p>
      </dgm:t>
    </dgm:pt>
    <dgm:pt modelId="{C6480329-11CA-466E-AD71-E2AA62FDD8E8}" type="sibTrans" cxnId="{15A4394B-46D7-4BF4-8E90-8DC2C8AD14FA}">
      <dgm:prSet/>
      <dgm:spPr/>
      <dgm:t>
        <a:bodyPr/>
        <a:lstStyle/>
        <a:p>
          <a:endParaRPr lang="es-CO"/>
        </a:p>
      </dgm:t>
    </dgm:pt>
    <dgm:pt modelId="{03F39FA9-E2C8-4E03-8664-5336C0F82826}">
      <dgm:prSet phldrT="[Texto]"/>
      <dgm:spPr/>
      <dgm:t>
        <a:bodyPr/>
        <a:lstStyle/>
        <a:p>
          <a:r>
            <a:rPr lang="es-CO" dirty="0" smtClean="0"/>
            <a:t>Bioconstrución o construcción</a:t>
          </a:r>
          <a:endParaRPr lang="es-CO" dirty="0"/>
        </a:p>
      </dgm:t>
    </dgm:pt>
    <dgm:pt modelId="{44F07BE8-5DF8-4DA2-A8D5-CF6565AE5C59}" type="parTrans" cxnId="{2DD68AD9-8BE4-4F6C-88F2-C868FFF6BE40}">
      <dgm:prSet/>
      <dgm:spPr/>
      <dgm:t>
        <a:bodyPr/>
        <a:lstStyle/>
        <a:p>
          <a:endParaRPr lang="es-CO"/>
        </a:p>
      </dgm:t>
    </dgm:pt>
    <dgm:pt modelId="{C1D20B65-8388-4426-A15D-BFA83A94C24B}" type="sibTrans" cxnId="{2DD68AD9-8BE4-4F6C-88F2-C868FFF6BE40}">
      <dgm:prSet/>
      <dgm:spPr/>
      <dgm:t>
        <a:bodyPr/>
        <a:lstStyle/>
        <a:p>
          <a:endParaRPr lang="es-CO"/>
        </a:p>
      </dgm:t>
    </dgm:pt>
    <dgm:pt modelId="{298B9A02-4E39-47F3-B555-68BCD63AF367}">
      <dgm:prSet phldrT="[Texto]"/>
      <dgm:spPr/>
      <dgm:t>
        <a:bodyPr/>
        <a:lstStyle/>
        <a:p>
          <a:r>
            <a:rPr lang="es-CO" dirty="0" smtClean="0"/>
            <a:t>Construcción de viviendas con materiales locales.</a:t>
          </a:r>
          <a:endParaRPr lang="es-CO" dirty="0"/>
        </a:p>
      </dgm:t>
    </dgm:pt>
    <dgm:pt modelId="{C723BF59-44D4-4F48-8D0A-1331B06ADBB7}" type="parTrans" cxnId="{A6B6D348-F910-45DF-8CF1-70F4343F7A67}">
      <dgm:prSet/>
      <dgm:spPr/>
      <dgm:t>
        <a:bodyPr/>
        <a:lstStyle/>
        <a:p>
          <a:endParaRPr lang="es-CO"/>
        </a:p>
      </dgm:t>
    </dgm:pt>
    <dgm:pt modelId="{67E549FC-E804-44D6-AF54-5AC2A51800BA}" type="sibTrans" cxnId="{A6B6D348-F910-45DF-8CF1-70F4343F7A67}">
      <dgm:prSet/>
      <dgm:spPr/>
      <dgm:t>
        <a:bodyPr/>
        <a:lstStyle/>
        <a:p>
          <a:endParaRPr lang="es-CO"/>
        </a:p>
      </dgm:t>
    </dgm:pt>
    <dgm:pt modelId="{16EFFC2F-5A24-47A5-9727-F27D3B07960C}">
      <dgm:prSet phldrT="[Texto]"/>
      <dgm:spPr/>
      <dgm:t>
        <a:bodyPr/>
        <a:lstStyle/>
        <a:p>
          <a:r>
            <a:rPr lang="es-CO" dirty="0" smtClean="0"/>
            <a:t>Diseños sencillos pero que garantizan la estabilidad de la constricción</a:t>
          </a:r>
          <a:endParaRPr lang="es-CO" dirty="0"/>
        </a:p>
      </dgm:t>
    </dgm:pt>
    <dgm:pt modelId="{2080B026-91E1-4459-9C07-ADBCEDF0E697}" type="parTrans" cxnId="{81E97083-6DDE-44E3-81C1-08C461D920A9}">
      <dgm:prSet/>
      <dgm:spPr/>
      <dgm:t>
        <a:bodyPr/>
        <a:lstStyle/>
        <a:p>
          <a:endParaRPr lang="es-CO"/>
        </a:p>
      </dgm:t>
    </dgm:pt>
    <dgm:pt modelId="{194EB3A7-9C3A-4F03-8C56-29862517EFB7}" type="sibTrans" cxnId="{81E97083-6DDE-44E3-81C1-08C461D920A9}">
      <dgm:prSet/>
      <dgm:spPr/>
      <dgm:t>
        <a:bodyPr/>
        <a:lstStyle/>
        <a:p>
          <a:endParaRPr lang="es-CO"/>
        </a:p>
      </dgm:t>
    </dgm:pt>
    <dgm:pt modelId="{F7A52289-CC48-4CAF-A008-53DB2A9F2F05}" type="pres">
      <dgm:prSet presAssocID="{8E1CA3CB-E919-4A76-BDD5-6B765A5E8CC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21A4E56-D6AF-4701-BC9E-4023EB8E3B81}" type="pres">
      <dgm:prSet presAssocID="{3FEFF580-4820-44A9-8817-EC0619C418DF}" presName="comp" presStyleCnt="0"/>
      <dgm:spPr/>
    </dgm:pt>
    <dgm:pt modelId="{61BBC627-7C2A-49A9-B9B8-95E9C2B9F23A}" type="pres">
      <dgm:prSet presAssocID="{3FEFF580-4820-44A9-8817-EC0619C418DF}" presName="box" presStyleLbl="node1" presStyleIdx="0" presStyleCnt="3" custLinFactNeighborX="-1216" custLinFactNeighborY="-12123"/>
      <dgm:spPr/>
      <dgm:t>
        <a:bodyPr/>
        <a:lstStyle/>
        <a:p>
          <a:endParaRPr lang="es-CO"/>
        </a:p>
      </dgm:t>
    </dgm:pt>
    <dgm:pt modelId="{5123E4D1-9113-4C27-92DA-C0559458E4D6}" type="pres">
      <dgm:prSet presAssocID="{3FEFF580-4820-44A9-8817-EC0619C418DF}" presName="img" presStyleLbl="fgImgPlace1" presStyleIdx="0" presStyleCnt="3" custLinFactNeighborX="2690" custLinFactNeighborY="39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A5CF8ED5-AE9C-4D8D-A702-E5778C0F1169}" type="pres">
      <dgm:prSet presAssocID="{3FEFF580-4820-44A9-8817-EC0619C418D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AD991D1-9911-401F-820C-1FCE5211721E}" type="pres">
      <dgm:prSet presAssocID="{A816FC57-2802-4CD3-B49B-43166E5951BF}" presName="spacer" presStyleCnt="0"/>
      <dgm:spPr/>
    </dgm:pt>
    <dgm:pt modelId="{6F103E17-43C8-4AC5-AD95-B86E43EB1D2E}" type="pres">
      <dgm:prSet presAssocID="{6888BF90-6438-4DDC-8569-6FE28F608017}" presName="comp" presStyleCnt="0"/>
      <dgm:spPr/>
    </dgm:pt>
    <dgm:pt modelId="{AD241A6C-8CC3-4EB6-ACC9-484E190E622E}" type="pres">
      <dgm:prSet presAssocID="{6888BF90-6438-4DDC-8569-6FE28F608017}" presName="box" presStyleLbl="node1" presStyleIdx="1" presStyleCnt="3" custLinFactNeighborX="-1402" custLinFactNeighborY="71"/>
      <dgm:spPr/>
      <dgm:t>
        <a:bodyPr/>
        <a:lstStyle/>
        <a:p>
          <a:endParaRPr lang="es-CO"/>
        </a:p>
      </dgm:t>
    </dgm:pt>
    <dgm:pt modelId="{52C904C9-86E3-48AF-A4F4-C9A3011AD8DF}" type="pres">
      <dgm:prSet presAssocID="{6888BF90-6438-4DDC-8569-6FE28F608017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6EB611C9-6BE5-4450-9BEE-254C8F5AB874}" type="pres">
      <dgm:prSet presAssocID="{6888BF90-6438-4DDC-8569-6FE28F60801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D326881-E707-48E8-B56E-DFDDB12E1D28}" type="pres">
      <dgm:prSet presAssocID="{92C2EA79-920A-4710-AE25-707E3C3D9428}" presName="spacer" presStyleCnt="0"/>
      <dgm:spPr/>
    </dgm:pt>
    <dgm:pt modelId="{10E9808A-5600-4C0A-9B90-72AE2E1B27E5}" type="pres">
      <dgm:prSet presAssocID="{03F39FA9-E2C8-4E03-8664-5336C0F82826}" presName="comp" presStyleCnt="0"/>
      <dgm:spPr/>
    </dgm:pt>
    <dgm:pt modelId="{545976C4-C220-4C01-92CE-DD520E4A9B85}" type="pres">
      <dgm:prSet presAssocID="{03F39FA9-E2C8-4E03-8664-5336C0F82826}" presName="box" presStyleLbl="node1" presStyleIdx="2" presStyleCnt="3" custLinFactNeighborX="-2952" custLinFactNeighborY="5269"/>
      <dgm:spPr/>
      <dgm:t>
        <a:bodyPr/>
        <a:lstStyle/>
        <a:p>
          <a:endParaRPr lang="es-CO"/>
        </a:p>
      </dgm:t>
    </dgm:pt>
    <dgm:pt modelId="{6269724F-7852-4D32-A0D0-4FCB7D401D1D}" type="pres">
      <dgm:prSet presAssocID="{03F39FA9-E2C8-4E03-8664-5336C0F82826}" presName="img" presStyleLbl="fgImgPlac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99157024-AF9A-4CB5-8128-042B645F4529}" type="pres">
      <dgm:prSet presAssocID="{03F39FA9-E2C8-4E03-8664-5336C0F8282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F7E82D2-A3BE-41FB-B562-7581F9458E07}" type="presOf" srcId="{3FEFF580-4820-44A9-8817-EC0619C418DF}" destId="{61BBC627-7C2A-49A9-B9B8-95E9C2B9F23A}" srcOrd="0" destOrd="0" presId="urn:microsoft.com/office/officeart/2005/8/layout/vList4#1"/>
    <dgm:cxn modelId="{86FADB27-510F-4895-9CC1-B5C71B33F578}" type="presOf" srcId="{2AA32695-5833-4F5A-9971-0F43926BAA2B}" destId="{AD241A6C-8CC3-4EB6-ACC9-484E190E622E}" srcOrd="0" destOrd="1" presId="urn:microsoft.com/office/officeart/2005/8/layout/vList4#1"/>
    <dgm:cxn modelId="{CA3653EB-E26C-4AF2-98EF-19C83C980B56}" type="presOf" srcId="{298B9A02-4E39-47F3-B555-68BCD63AF367}" destId="{545976C4-C220-4C01-92CE-DD520E4A9B85}" srcOrd="0" destOrd="1" presId="urn:microsoft.com/office/officeart/2005/8/layout/vList4#1"/>
    <dgm:cxn modelId="{F8442B7D-7636-464D-9922-90E2F5CDC67A}" type="presOf" srcId="{6888BF90-6438-4DDC-8569-6FE28F608017}" destId="{6EB611C9-6BE5-4450-9BEE-254C8F5AB874}" srcOrd="1" destOrd="0" presId="urn:microsoft.com/office/officeart/2005/8/layout/vList4#1"/>
    <dgm:cxn modelId="{AA93EC83-ECB3-4FAA-9293-BFAE27D31338}" srcId="{8E1CA3CB-E919-4A76-BDD5-6B765A5E8CC6}" destId="{6888BF90-6438-4DDC-8569-6FE28F608017}" srcOrd="1" destOrd="0" parTransId="{CEA249CC-BA5F-4997-9BE4-72AC77CD9493}" sibTransId="{92C2EA79-920A-4710-AE25-707E3C3D9428}"/>
    <dgm:cxn modelId="{2DD68AD9-8BE4-4F6C-88F2-C868FFF6BE40}" srcId="{8E1CA3CB-E919-4A76-BDD5-6B765A5E8CC6}" destId="{03F39FA9-E2C8-4E03-8664-5336C0F82826}" srcOrd="2" destOrd="0" parTransId="{44F07BE8-5DF8-4DA2-A8D5-CF6565AE5C59}" sibTransId="{C1D20B65-8388-4426-A15D-BFA83A94C24B}"/>
    <dgm:cxn modelId="{120C688B-BF9E-4584-AA2E-522E3B1BE878}" type="presOf" srcId="{2AA32695-5833-4F5A-9971-0F43926BAA2B}" destId="{6EB611C9-6BE5-4450-9BEE-254C8F5AB874}" srcOrd="1" destOrd="1" presId="urn:microsoft.com/office/officeart/2005/8/layout/vList4#1"/>
    <dgm:cxn modelId="{6043E290-60E7-4CB8-9CCC-3A742C7C5038}" type="presOf" srcId="{57259110-C5C9-49DA-B518-1C2CC4FF8854}" destId="{6EB611C9-6BE5-4450-9BEE-254C8F5AB874}" srcOrd="1" destOrd="2" presId="urn:microsoft.com/office/officeart/2005/8/layout/vList4#1"/>
    <dgm:cxn modelId="{661891A5-83FC-4B71-90B7-DB975DB9C601}" type="presOf" srcId="{3FEFF580-4820-44A9-8817-EC0619C418DF}" destId="{A5CF8ED5-AE9C-4D8D-A702-E5778C0F1169}" srcOrd="1" destOrd="0" presId="urn:microsoft.com/office/officeart/2005/8/layout/vList4#1"/>
    <dgm:cxn modelId="{EC390D9A-B1EE-4F12-B4C2-B4E4714FB799}" type="presOf" srcId="{03F39FA9-E2C8-4E03-8664-5336C0F82826}" destId="{545976C4-C220-4C01-92CE-DD520E4A9B85}" srcOrd="0" destOrd="0" presId="urn:microsoft.com/office/officeart/2005/8/layout/vList4#1"/>
    <dgm:cxn modelId="{15A4394B-46D7-4BF4-8E90-8DC2C8AD14FA}" srcId="{6888BF90-6438-4DDC-8569-6FE28F608017}" destId="{57259110-C5C9-49DA-B518-1C2CC4FF8854}" srcOrd="1" destOrd="0" parTransId="{ED531E7E-E86C-4BDB-BC7E-D2C1DC2B0B42}" sibTransId="{C6480329-11CA-466E-AD71-E2AA62FDD8E8}"/>
    <dgm:cxn modelId="{822AA9C7-8A2B-415F-9649-B8E7A0A83000}" srcId="{6888BF90-6438-4DDC-8569-6FE28F608017}" destId="{2AA32695-5833-4F5A-9971-0F43926BAA2B}" srcOrd="0" destOrd="0" parTransId="{96638B55-0AEB-48B8-94A8-CDD99BFA3E9E}" sibTransId="{E3120419-5261-4DED-A82D-9DE6DBA12281}"/>
    <dgm:cxn modelId="{032DA5EF-B6B1-48A2-AA5A-095F3E900519}" type="presOf" srcId="{57259110-C5C9-49DA-B518-1C2CC4FF8854}" destId="{AD241A6C-8CC3-4EB6-ACC9-484E190E622E}" srcOrd="0" destOrd="2" presId="urn:microsoft.com/office/officeart/2005/8/layout/vList4#1"/>
    <dgm:cxn modelId="{81E97083-6DDE-44E3-81C1-08C461D920A9}" srcId="{03F39FA9-E2C8-4E03-8664-5336C0F82826}" destId="{16EFFC2F-5A24-47A5-9727-F27D3B07960C}" srcOrd="1" destOrd="0" parTransId="{2080B026-91E1-4459-9C07-ADBCEDF0E697}" sibTransId="{194EB3A7-9C3A-4F03-8C56-29862517EFB7}"/>
    <dgm:cxn modelId="{3ED29CCD-1146-4ACB-AB4F-6B0CA1851014}" type="presOf" srcId="{298B9A02-4E39-47F3-B555-68BCD63AF367}" destId="{99157024-AF9A-4CB5-8128-042B645F4529}" srcOrd="1" destOrd="1" presId="urn:microsoft.com/office/officeart/2005/8/layout/vList4#1"/>
    <dgm:cxn modelId="{8FCA652D-66DE-4471-8ED4-533CAD194219}" type="presOf" srcId="{16EFFC2F-5A24-47A5-9727-F27D3B07960C}" destId="{545976C4-C220-4C01-92CE-DD520E4A9B85}" srcOrd="0" destOrd="2" presId="urn:microsoft.com/office/officeart/2005/8/layout/vList4#1"/>
    <dgm:cxn modelId="{539B5518-9D9F-42E2-902D-6789B978524C}" type="presOf" srcId="{7CD51C97-4660-4D4E-BAC5-105E4E03439C}" destId="{A5CF8ED5-AE9C-4D8D-A702-E5778C0F1169}" srcOrd="1" destOrd="1" presId="urn:microsoft.com/office/officeart/2005/8/layout/vList4#1"/>
    <dgm:cxn modelId="{E0C0EE17-77AD-43FF-9736-234B09049D31}" srcId="{3FEFF580-4820-44A9-8817-EC0619C418DF}" destId="{7CD51C97-4660-4D4E-BAC5-105E4E03439C}" srcOrd="0" destOrd="0" parTransId="{410EA288-11B1-4DAB-93AC-14F39F5BD912}" sibTransId="{DF08E36A-D63B-4217-8298-02909E62328C}"/>
    <dgm:cxn modelId="{DE782166-D3E1-4E65-B60D-F2F6A296DF4B}" type="presOf" srcId="{8E1CA3CB-E919-4A76-BDD5-6B765A5E8CC6}" destId="{F7A52289-CC48-4CAF-A008-53DB2A9F2F05}" srcOrd="0" destOrd="0" presId="urn:microsoft.com/office/officeart/2005/8/layout/vList4#1"/>
    <dgm:cxn modelId="{B32A7165-DCCC-4500-ABA4-91DAC50B23DF}" srcId="{8E1CA3CB-E919-4A76-BDD5-6B765A5E8CC6}" destId="{3FEFF580-4820-44A9-8817-EC0619C418DF}" srcOrd="0" destOrd="0" parTransId="{5F530C9E-1D95-487D-A75B-912030014AD9}" sibTransId="{A816FC57-2802-4CD3-B49B-43166E5951BF}"/>
    <dgm:cxn modelId="{9B5BBACC-DDB0-4028-8681-5AFDAB9F6C22}" type="presOf" srcId="{03F39FA9-E2C8-4E03-8664-5336C0F82826}" destId="{99157024-AF9A-4CB5-8128-042B645F4529}" srcOrd="1" destOrd="0" presId="urn:microsoft.com/office/officeart/2005/8/layout/vList4#1"/>
    <dgm:cxn modelId="{405442AC-83B4-49E4-8D88-BB97BAD5FCF7}" type="presOf" srcId="{6888BF90-6438-4DDC-8569-6FE28F608017}" destId="{AD241A6C-8CC3-4EB6-ACC9-484E190E622E}" srcOrd="0" destOrd="0" presId="urn:microsoft.com/office/officeart/2005/8/layout/vList4#1"/>
    <dgm:cxn modelId="{7DF97C1E-1E10-430E-83C5-3873D316E6B9}" type="presOf" srcId="{16EFFC2F-5A24-47A5-9727-F27D3B07960C}" destId="{99157024-AF9A-4CB5-8128-042B645F4529}" srcOrd="1" destOrd="2" presId="urn:microsoft.com/office/officeart/2005/8/layout/vList4#1"/>
    <dgm:cxn modelId="{A6B6D348-F910-45DF-8CF1-70F4343F7A67}" srcId="{03F39FA9-E2C8-4E03-8664-5336C0F82826}" destId="{298B9A02-4E39-47F3-B555-68BCD63AF367}" srcOrd="0" destOrd="0" parTransId="{C723BF59-44D4-4F48-8D0A-1331B06ADBB7}" sibTransId="{67E549FC-E804-44D6-AF54-5AC2A51800BA}"/>
    <dgm:cxn modelId="{76396E1F-17BC-4EA0-992B-3A8ACB6F6FD5}" type="presOf" srcId="{7CD51C97-4660-4D4E-BAC5-105E4E03439C}" destId="{61BBC627-7C2A-49A9-B9B8-95E9C2B9F23A}" srcOrd="0" destOrd="1" presId="urn:microsoft.com/office/officeart/2005/8/layout/vList4#1"/>
    <dgm:cxn modelId="{73A0E1E9-7566-4404-9911-1A35BC7949DC}" type="presParOf" srcId="{F7A52289-CC48-4CAF-A008-53DB2A9F2F05}" destId="{A21A4E56-D6AF-4701-BC9E-4023EB8E3B81}" srcOrd="0" destOrd="0" presId="urn:microsoft.com/office/officeart/2005/8/layout/vList4#1"/>
    <dgm:cxn modelId="{635331F8-E42C-4B8D-8D09-A35CD0F054BF}" type="presParOf" srcId="{A21A4E56-D6AF-4701-BC9E-4023EB8E3B81}" destId="{61BBC627-7C2A-49A9-B9B8-95E9C2B9F23A}" srcOrd="0" destOrd="0" presId="urn:microsoft.com/office/officeart/2005/8/layout/vList4#1"/>
    <dgm:cxn modelId="{59593ACE-CB61-44B5-8DCE-0EBACE1C5A07}" type="presParOf" srcId="{A21A4E56-D6AF-4701-BC9E-4023EB8E3B81}" destId="{5123E4D1-9113-4C27-92DA-C0559458E4D6}" srcOrd="1" destOrd="0" presId="urn:microsoft.com/office/officeart/2005/8/layout/vList4#1"/>
    <dgm:cxn modelId="{1B697B8B-7D7D-4D34-A307-5B024CD89FE0}" type="presParOf" srcId="{A21A4E56-D6AF-4701-BC9E-4023EB8E3B81}" destId="{A5CF8ED5-AE9C-4D8D-A702-E5778C0F1169}" srcOrd="2" destOrd="0" presId="urn:microsoft.com/office/officeart/2005/8/layout/vList4#1"/>
    <dgm:cxn modelId="{D14D0A17-F164-41BE-A2EB-A429631B7FDD}" type="presParOf" srcId="{F7A52289-CC48-4CAF-A008-53DB2A9F2F05}" destId="{BAD991D1-9911-401F-820C-1FCE5211721E}" srcOrd="1" destOrd="0" presId="urn:microsoft.com/office/officeart/2005/8/layout/vList4#1"/>
    <dgm:cxn modelId="{1C8F9811-1008-4627-9B26-2E6A7F3C2B15}" type="presParOf" srcId="{F7A52289-CC48-4CAF-A008-53DB2A9F2F05}" destId="{6F103E17-43C8-4AC5-AD95-B86E43EB1D2E}" srcOrd="2" destOrd="0" presId="urn:microsoft.com/office/officeart/2005/8/layout/vList4#1"/>
    <dgm:cxn modelId="{B4D494C4-C2DB-426C-BAB9-359E22BB46C4}" type="presParOf" srcId="{6F103E17-43C8-4AC5-AD95-B86E43EB1D2E}" destId="{AD241A6C-8CC3-4EB6-ACC9-484E190E622E}" srcOrd="0" destOrd="0" presId="urn:microsoft.com/office/officeart/2005/8/layout/vList4#1"/>
    <dgm:cxn modelId="{24874808-A102-4319-A1F8-88519EBE4287}" type="presParOf" srcId="{6F103E17-43C8-4AC5-AD95-B86E43EB1D2E}" destId="{52C904C9-86E3-48AF-A4F4-C9A3011AD8DF}" srcOrd="1" destOrd="0" presId="urn:microsoft.com/office/officeart/2005/8/layout/vList4#1"/>
    <dgm:cxn modelId="{DD9E7B61-9AEB-4BBF-8729-906960EE2711}" type="presParOf" srcId="{6F103E17-43C8-4AC5-AD95-B86E43EB1D2E}" destId="{6EB611C9-6BE5-4450-9BEE-254C8F5AB874}" srcOrd="2" destOrd="0" presId="urn:microsoft.com/office/officeart/2005/8/layout/vList4#1"/>
    <dgm:cxn modelId="{A08349E7-02E0-4EAF-B30D-451641CC1E35}" type="presParOf" srcId="{F7A52289-CC48-4CAF-A008-53DB2A9F2F05}" destId="{3D326881-E707-48E8-B56E-DFDDB12E1D28}" srcOrd="3" destOrd="0" presId="urn:microsoft.com/office/officeart/2005/8/layout/vList4#1"/>
    <dgm:cxn modelId="{D7D1EF1F-F88C-4104-A3F8-E566F4A0E86F}" type="presParOf" srcId="{F7A52289-CC48-4CAF-A008-53DB2A9F2F05}" destId="{10E9808A-5600-4C0A-9B90-72AE2E1B27E5}" srcOrd="4" destOrd="0" presId="urn:microsoft.com/office/officeart/2005/8/layout/vList4#1"/>
    <dgm:cxn modelId="{33FF9DE2-F93B-4B0C-966E-E84A9A6970B5}" type="presParOf" srcId="{10E9808A-5600-4C0A-9B90-72AE2E1B27E5}" destId="{545976C4-C220-4C01-92CE-DD520E4A9B85}" srcOrd="0" destOrd="0" presId="urn:microsoft.com/office/officeart/2005/8/layout/vList4#1"/>
    <dgm:cxn modelId="{5345C015-D0A1-477D-8BAF-FDA78FC24132}" type="presParOf" srcId="{10E9808A-5600-4C0A-9B90-72AE2E1B27E5}" destId="{6269724F-7852-4D32-A0D0-4FCB7D401D1D}" srcOrd="1" destOrd="0" presId="urn:microsoft.com/office/officeart/2005/8/layout/vList4#1"/>
    <dgm:cxn modelId="{35F9C628-3DEE-4AF6-A630-1538C104AA1A}" type="presParOf" srcId="{10E9808A-5600-4C0A-9B90-72AE2E1B27E5}" destId="{99157024-AF9A-4CB5-8128-042B645F452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AD20FC-9146-47E9-9E7F-38DC2E1A3E81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64A1F91C-8FDC-4679-9E0F-F81A6B41E831}">
      <dgm:prSet phldrT="[Texto]"/>
      <dgm:spPr/>
      <dgm:t>
        <a:bodyPr/>
        <a:lstStyle/>
        <a:p>
          <a:r>
            <a:rPr lang="es-CO" dirty="0" smtClean="0"/>
            <a:t>Esta formado por: </a:t>
          </a:r>
        </a:p>
        <a:p>
          <a:r>
            <a:rPr lang="es-CO" dirty="0" smtClean="0"/>
            <a:t>Instruciones , microprocesador, registro y unidad central de procedimiento</a:t>
          </a:r>
          <a:endParaRPr lang="es-CO" dirty="0"/>
        </a:p>
      </dgm:t>
    </dgm:pt>
    <dgm:pt modelId="{80419977-D2EC-4184-A816-8831C7BC5674}" type="parTrans" cxnId="{4E5EA7DE-719D-4450-A811-FF6B0AD4B0EC}">
      <dgm:prSet/>
      <dgm:spPr/>
    </dgm:pt>
    <dgm:pt modelId="{F28C9756-19A1-4333-B5BE-0CDDF42F3922}" type="sibTrans" cxnId="{4E5EA7DE-719D-4450-A811-FF6B0AD4B0EC}">
      <dgm:prSet/>
      <dgm:spPr/>
    </dgm:pt>
    <dgm:pt modelId="{4746AD64-8DEB-4FE5-9142-CFD8CB3F82AE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 dirty="0"/>
        </a:p>
      </dgm:t>
    </dgm:pt>
    <dgm:pt modelId="{A69CA679-23BA-4869-A021-66FB4CF8824B}" type="parTrans" cxnId="{857F1642-0078-4068-8A8C-B0B98B26E890}">
      <dgm:prSet/>
      <dgm:spPr/>
    </dgm:pt>
    <dgm:pt modelId="{9C7BD596-3698-4A64-8BF0-58304E9CE6C0}" type="sibTrans" cxnId="{857F1642-0078-4068-8A8C-B0B98B26E890}">
      <dgm:prSet/>
      <dgm:spPr/>
    </dgm:pt>
    <dgm:pt modelId="{56D72EA3-D00D-4A5C-8997-699BD64924D8}">
      <dgm:prSet phldrT="[Texto]"/>
      <dgm:spPr/>
      <dgm:t>
        <a:bodyPr/>
        <a:lstStyle/>
        <a:p>
          <a:pPr algn="ctr"/>
          <a:r>
            <a:rPr lang="es-CO" dirty="0" smtClean="0"/>
            <a:t>Es un programa de ejecución de actividades con una secuencia de </a:t>
          </a:r>
          <a:r>
            <a:rPr lang="es-CO" dirty="0" err="1" smtClean="0"/>
            <a:t>instruciones</a:t>
          </a:r>
          <a:endParaRPr lang="es-CO" dirty="0"/>
        </a:p>
      </dgm:t>
    </dgm:pt>
    <dgm:pt modelId="{8CB83192-D8E6-4CB4-96E3-B8347F3EDFC4}" type="parTrans" cxnId="{04A2C7F1-2721-4E87-91C6-5663CBF903BF}">
      <dgm:prSet/>
      <dgm:spPr/>
    </dgm:pt>
    <dgm:pt modelId="{33EF734C-16AB-4FF7-8737-C9EE5E6DF837}" type="sibTrans" cxnId="{04A2C7F1-2721-4E87-91C6-5663CBF903BF}">
      <dgm:prSet/>
      <dgm:spPr/>
    </dgm:pt>
    <dgm:pt modelId="{A139AFFF-1F27-41EB-9942-8D57E341A460}" type="pres">
      <dgm:prSet presAssocID="{E8AD20FC-9146-47E9-9E7F-38DC2E1A3E81}" presName="compositeShape" presStyleCnt="0">
        <dgm:presLayoutVars>
          <dgm:chMax val="7"/>
          <dgm:dir/>
          <dgm:resizeHandles val="exact"/>
        </dgm:presLayoutVars>
      </dgm:prSet>
      <dgm:spPr/>
    </dgm:pt>
    <dgm:pt modelId="{AE811AB5-1509-401D-9424-8478DCD59BAA}" type="pres">
      <dgm:prSet presAssocID="{E8AD20FC-9146-47E9-9E7F-38DC2E1A3E81}" presName="wedge1" presStyleLbl="node1" presStyleIdx="0" presStyleCnt="3"/>
      <dgm:spPr/>
      <dgm:t>
        <a:bodyPr/>
        <a:lstStyle/>
        <a:p>
          <a:endParaRPr lang="es-CO"/>
        </a:p>
      </dgm:t>
    </dgm:pt>
    <dgm:pt modelId="{AE78F239-DC97-43F8-BB2A-C438F13B0CDB}" type="pres">
      <dgm:prSet presAssocID="{E8AD20FC-9146-47E9-9E7F-38DC2E1A3E8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691BC73-96CC-44EA-82A7-5E0983152EC0}" type="pres">
      <dgm:prSet presAssocID="{E8AD20FC-9146-47E9-9E7F-38DC2E1A3E81}" presName="wedge2" presStyleLbl="node1" presStyleIdx="1" presStyleCnt="3" custLinFactNeighborX="1982" custLinFactNeighborY="190"/>
      <dgm:spPr/>
      <dgm:t>
        <a:bodyPr/>
        <a:lstStyle/>
        <a:p>
          <a:endParaRPr lang="es-CO"/>
        </a:p>
      </dgm:t>
    </dgm:pt>
    <dgm:pt modelId="{17187ED8-6AA2-4C18-AC47-19C0FF354534}" type="pres">
      <dgm:prSet presAssocID="{E8AD20FC-9146-47E9-9E7F-38DC2E1A3E8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4511438-FC64-4D9A-8705-A94041784C46}" type="pres">
      <dgm:prSet presAssocID="{E8AD20FC-9146-47E9-9E7F-38DC2E1A3E81}" presName="wedge3" presStyleLbl="node1" presStyleIdx="2" presStyleCnt="3"/>
      <dgm:spPr/>
      <dgm:t>
        <a:bodyPr/>
        <a:lstStyle/>
        <a:p>
          <a:endParaRPr lang="es-CO"/>
        </a:p>
      </dgm:t>
    </dgm:pt>
    <dgm:pt modelId="{93137207-D338-4533-90E0-874ADB61E048}" type="pres">
      <dgm:prSet presAssocID="{E8AD20FC-9146-47E9-9E7F-38DC2E1A3E8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B2AA955-3ED3-4D85-A28F-FF8B24700217}" type="presOf" srcId="{E8AD20FC-9146-47E9-9E7F-38DC2E1A3E81}" destId="{A139AFFF-1F27-41EB-9942-8D57E341A460}" srcOrd="0" destOrd="0" presId="urn:microsoft.com/office/officeart/2005/8/layout/chart3"/>
    <dgm:cxn modelId="{D788BB69-4CAA-4853-A5F7-117009A656AB}" type="presOf" srcId="{56D72EA3-D00D-4A5C-8997-699BD64924D8}" destId="{64511438-FC64-4D9A-8705-A94041784C46}" srcOrd="0" destOrd="0" presId="urn:microsoft.com/office/officeart/2005/8/layout/chart3"/>
    <dgm:cxn modelId="{3A1DB658-2847-4494-9F25-29F31407ACE1}" type="presOf" srcId="{4746AD64-8DEB-4FE5-9142-CFD8CB3F82AE}" destId="{17187ED8-6AA2-4C18-AC47-19C0FF354534}" srcOrd="1" destOrd="0" presId="urn:microsoft.com/office/officeart/2005/8/layout/chart3"/>
    <dgm:cxn modelId="{9003C534-1556-44EB-AB0F-C3F7DFDE7704}" type="presOf" srcId="{64A1F91C-8FDC-4679-9E0F-F81A6B41E831}" destId="{AE78F239-DC97-43F8-BB2A-C438F13B0CDB}" srcOrd="1" destOrd="0" presId="urn:microsoft.com/office/officeart/2005/8/layout/chart3"/>
    <dgm:cxn modelId="{4EB1F326-A917-4DB7-A4CB-4F07625AA185}" type="presOf" srcId="{64A1F91C-8FDC-4679-9E0F-F81A6B41E831}" destId="{AE811AB5-1509-401D-9424-8478DCD59BAA}" srcOrd="0" destOrd="0" presId="urn:microsoft.com/office/officeart/2005/8/layout/chart3"/>
    <dgm:cxn modelId="{857F1642-0078-4068-8A8C-B0B98B26E890}" srcId="{E8AD20FC-9146-47E9-9E7F-38DC2E1A3E81}" destId="{4746AD64-8DEB-4FE5-9142-CFD8CB3F82AE}" srcOrd="1" destOrd="0" parTransId="{A69CA679-23BA-4869-A021-66FB4CF8824B}" sibTransId="{9C7BD596-3698-4A64-8BF0-58304E9CE6C0}"/>
    <dgm:cxn modelId="{4E5EA7DE-719D-4450-A811-FF6B0AD4B0EC}" srcId="{E8AD20FC-9146-47E9-9E7F-38DC2E1A3E81}" destId="{64A1F91C-8FDC-4679-9E0F-F81A6B41E831}" srcOrd="0" destOrd="0" parTransId="{80419977-D2EC-4184-A816-8831C7BC5674}" sibTransId="{F28C9756-19A1-4333-B5BE-0CDDF42F3922}"/>
    <dgm:cxn modelId="{04A2C7F1-2721-4E87-91C6-5663CBF903BF}" srcId="{E8AD20FC-9146-47E9-9E7F-38DC2E1A3E81}" destId="{56D72EA3-D00D-4A5C-8997-699BD64924D8}" srcOrd="2" destOrd="0" parTransId="{8CB83192-D8E6-4CB4-96E3-B8347F3EDFC4}" sibTransId="{33EF734C-16AB-4FF7-8737-C9EE5E6DF837}"/>
    <dgm:cxn modelId="{12FF2406-02B8-435E-8747-4C9070B9C3D9}" type="presOf" srcId="{4746AD64-8DEB-4FE5-9142-CFD8CB3F82AE}" destId="{1691BC73-96CC-44EA-82A7-5E0983152EC0}" srcOrd="0" destOrd="0" presId="urn:microsoft.com/office/officeart/2005/8/layout/chart3"/>
    <dgm:cxn modelId="{B15C2960-2BE3-4B23-AED0-FE993EF3C7F9}" type="presOf" srcId="{56D72EA3-D00D-4A5C-8997-699BD64924D8}" destId="{93137207-D338-4533-90E0-874ADB61E048}" srcOrd="1" destOrd="0" presId="urn:microsoft.com/office/officeart/2005/8/layout/chart3"/>
    <dgm:cxn modelId="{863D5071-BF8C-470F-9655-B1CDAB4ECE28}" type="presParOf" srcId="{A139AFFF-1F27-41EB-9942-8D57E341A460}" destId="{AE811AB5-1509-401D-9424-8478DCD59BAA}" srcOrd="0" destOrd="0" presId="urn:microsoft.com/office/officeart/2005/8/layout/chart3"/>
    <dgm:cxn modelId="{A2B0EB29-E100-448F-A608-10CEAA408B56}" type="presParOf" srcId="{A139AFFF-1F27-41EB-9942-8D57E341A460}" destId="{AE78F239-DC97-43F8-BB2A-C438F13B0CDB}" srcOrd="1" destOrd="0" presId="urn:microsoft.com/office/officeart/2005/8/layout/chart3"/>
    <dgm:cxn modelId="{63DAD13E-3BF5-4720-8797-E0B06C028876}" type="presParOf" srcId="{A139AFFF-1F27-41EB-9942-8D57E341A460}" destId="{1691BC73-96CC-44EA-82A7-5E0983152EC0}" srcOrd="2" destOrd="0" presId="urn:microsoft.com/office/officeart/2005/8/layout/chart3"/>
    <dgm:cxn modelId="{AE9973C7-3D54-42C9-A1B8-A23B2EFB1B4D}" type="presParOf" srcId="{A139AFFF-1F27-41EB-9942-8D57E341A460}" destId="{17187ED8-6AA2-4C18-AC47-19C0FF354534}" srcOrd="3" destOrd="0" presId="urn:microsoft.com/office/officeart/2005/8/layout/chart3"/>
    <dgm:cxn modelId="{745EF40D-CDA5-4705-BB1C-FAA95F76567C}" type="presParOf" srcId="{A139AFFF-1F27-41EB-9942-8D57E341A460}" destId="{64511438-FC64-4D9A-8705-A94041784C46}" srcOrd="4" destOrd="0" presId="urn:microsoft.com/office/officeart/2005/8/layout/chart3"/>
    <dgm:cxn modelId="{AB18BA24-FCD9-4A0B-9D40-7218C4385D08}" type="presParOf" srcId="{A139AFFF-1F27-41EB-9942-8D57E341A460}" destId="{93137207-D338-4533-90E0-874ADB61E04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173905-C1D0-4D81-BD39-D3F6F9FB3CD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3B6AE32-1B3B-40BB-BA85-78949FD718E3}">
      <dgm:prSet phldrT="[Texto]"/>
      <dgm:spPr/>
      <dgm:t>
        <a:bodyPr/>
        <a:lstStyle/>
        <a:p>
          <a:r>
            <a:rPr lang="es-CO" dirty="0" smtClean="0"/>
            <a:t>Esta basado en la generación del diente  del engranaje a partir  del diámetro exterior del mismo.</a:t>
          </a:r>
          <a:endParaRPr lang="es-CO" dirty="0"/>
        </a:p>
      </dgm:t>
    </dgm:pt>
    <dgm:pt modelId="{757CC9AD-AFFD-4A05-8E9C-14C66FFD9E6B}" type="parTrans" cxnId="{57829915-3C4E-40A0-98B6-A8E7E0CDB177}">
      <dgm:prSet/>
      <dgm:spPr/>
      <dgm:t>
        <a:bodyPr/>
        <a:lstStyle/>
        <a:p>
          <a:endParaRPr lang="es-CO"/>
        </a:p>
      </dgm:t>
    </dgm:pt>
    <dgm:pt modelId="{DC6C99C3-F626-4172-8E9C-0E9DE40E039B}" type="sibTrans" cxnId="{57829915-3C4E-40A0-98B6-A8E7E0CDB177}">
      <dgm:prSet/>
      <dgm:spPr/>
      <dgm:t>
        <a:bodyPr/>
        <a:lstStyle/>
        <a:p>
          <a:endParaRPr lang="es-CO"/>
        </a:p>
      </dgm:t>
    </dgm:pt>
    <dgm:pt modelId="{EA8DF899-E4AA-4119-AF36-75F7E7D743D7}">
      <dgm:prSet phldrT="[Texto]"/>
      <dgm:spPr/>
      <dgm:t>
        <a:bodyPr/>
        <a:lstStyle/>
        <a:p>
          <a:r>
            <a:rPr lang="es-CO" dirty="0" smtClean="0"/>
            <a:t>Este se realiza por varios procedimientos entre los cuales encontramos : colado en arena moldeo de cascara entre </a:t>
          </a:r>
          <a:r>
            <a:rPr lang="es-CO" dirty="0" err="1" smtClean="0"/>
            <a:t>otros.Z</a:t>
          </a:r>
          <a:endParaRPr lang="es-CO" dirty="0"/>
        </a:p>
      </dgm:t>
    </dgm:pt>
    <dgm:pt modelId="{E1F71A01-1B5B-4309-98D7-80556AB54499}" type="parTrans" cxnId="{E6851D71-0598-40ED-80B8-7FB0E8087398}">
      <dgm:prSet/>
      <dgm:spPr/>
      <dgm:t>
        <a:bodyPr/>
        <a:lstStyle/>
        <a:p>
          <a:endParaRPr lang="es-CO"/>
        </a:p>
      </dgm:t>
    </dgm:pt>
    <dgm:pt modelId="{4C27D9CA-589C-4BE3-B041-046BE6EA77A4}" type="sibTrans" cxnId="{E6851D71-0598-40ED-80B8-7FB0E8087398}">
      <dgm:prSet/>
      <dgm:spPr/>
      <dgm:t>
        <a:bodyPr/>
        <a:lstStyle/>
        <a:p>
          <a:endParaRPr lang="es-CO"/>
        </a:p>
      </dgm:t>
    </dgm:pt>
    <dgm:pt modelId="{6FC599BA-A18C-4A09-B2DE-80011E8A7521}">
      <dgm:prSet phldrT="[Texto]"/>
      <dgm:spPr/>
      <dgm:t>
        <a:bodyPr/>
        <a:lstStyle/>
        <a:p>
          <a:r>
            <a:rPr lang="es-CO" dirty="0" smtClean="0"/>
            <a:t>También puede realizarse primero por extracción  y luego rebanar y formar generadores</a:t>
          </a:r>
          <a:endParaRPr lang="es-CO" dirty="0"/>
        </a:p>
      </dgm:t>
    </dgm:pt>
    <dgm:pt modelId="{9E610799-0517-48C4-AB49-454838C2DDBF}" type="parTrans" cxnId="{4BC0D316-5F11-410C-A9F7-152EECFDB467}">
      <dgm:prSet/>
      <dgm:spPr/>
      <dgm:t>
        <a:bodyPr/>
        <a:lstStyle/>
        <a:p>
          <a:endParaRPr lang="es-CO"/>
        </a:p>
      </dgm:t>
    </dgm:pt>
    <dgm:pt modelId="{61163D05-9EAD-4A74-991C-E6EBE23F61E5}" type="sibTrans" cxnId="{4BC0D316-5F11-410C-A9F7-152EECFDB467}">
      <dgm:prSet/>
      <dgm:spPr/>
      <dgm:t>
        <a:bodyPr/>
        <a:lstStyle/>
        <a:p>
          <a:endParaRPr lang="es-CO"/>
        </a:p>
      </dgm:t>
    </dgm:pt>
    <dgm:pt modelId="{DF6DA6A2-A7FD-45CF-8A16-B58CC03C112A}" type="pres">
      <dgm:prSet presAssocID="{5B173905-C1D0-4D81-BD39-D3F6F9FB3CD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D5B2830-C5B1-4C57-B92F-B811580164B9}" type="pres">
      <dgm:prSet presAssocID="{5B173905-C1D0-4D81-BD39-D3F6F9FB3CD7}" presName="dummyMaxCanvas" presStyleCnt="0">
        <dgm:presLayoutVars/>
      </dgm:prSet>
      <dgm:spPr/>
    </dgm:pt>
    <dgm:pt modelId="{82B84731-6438-4A00-BBE1-63D470BF2118}" type="pres">
      <dgm:prSet presAssocID="{5B173905-C1D0-4D81-BD39-D3F6F9FB3CD7}" presName="ThreeNodes_1" presStyleLbl="node1" presStyleIdx="0" presStyleCnt="3" custLinFactNeighborX="216" custLinFactNeighborY="428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47E8BF4-399F-45A7-9F4A-3C57882A13D1}" type="pres">
      <dgm:prSet presAssocID="{5B173905-C1D0-4D81-BD39-D3F6F9FB3CD7}" presName="ThreeNodes_2" presStyleLbl="node1" presStyleIdx="1" presStyleCnt="3" custLinFactNeighborX="2206" custLinFactNeighborY="324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F4036-FF8C-42A3-93D1-129218F923B0}" type="pres">
      <dgm:prSet presAssocID="{5B173905-C1D0-4D81-BD39-D3F6F9FB3CD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7C3FC4-AB09-4404-81A9-187ABCB94DF2}" type="pres">
      <dgm:prSet presAssocID="{5B173905-C1D0-4D81-BD39-D3F6F9FB3CD7}" presName="ThreeConn_1-2" presStyleLbl="fgAccFollowNode1" presStyleIdx="0" presStyleCnt="2" custLinFactNeighborX="-14422" custLinFactNeighborY="787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5E07CB4-E48B-413A-B80A-98BB17FA861F}" type="pres">
      <dgm:prSet presAssocID="{5B173905-C1D0-4D81-BD39-D3F6F9FB3CD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3146A4-8B68-4272-9281-B733E369E195}" type="pres">
      <dgm:prSet presAssocID="{5B173905-C1D0-4D81-BD39-D3F6F9FB3CD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E7146DC-733B-421F-B97A-50BB28DC574A}" type="pres">
      <dgm:prSet presAssocID="{5B173905-C1D0-4D81-BD39-D3F6F9FB3CD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54A2B69-7AAA-4652-AFD1-0078FBA950D4}" type="pres">
      <dgm:prSet presAssocID="{5B173905-C1D0-4D81-BD39-D3F6F9FB3CD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21DC1A5-9385-4304-A682-85C5FD47400F}" type="presOf" srcId="{5B173905-C1D0-4D81-BD39-D3F6F9FB3CD7}" destId="{DF6DA6A2-A7FD-45CF-8A16-B58CC03C112A}" srcOrd="0" destOrd="0" presId="urn:microsoft.com/office/officeart/2005/8/layout/vProcess5"/>
    <dgm:cxn modelId="{E6851D71-0598-40ED-80B8-7FB0E8087398}" srcId="{5B173905-C1D0-4D81-BD39-D3F6F9FB3CD7}" destId="{EA8DF899-E4AA-4119-AF36-75F7E7D743D7}" srcOrd="1" destOrd="0" parTransId="{E1F71A01-1B5B-4309-98D7-80556AB54499}" sibTransId="{4C27D9CA-589C-4BE3-B041-046BE6EA77A4}"/>
    <dgm:cxn modelId="{930D82EC-54C2-4BCD-9D91-77EAA6E49434}" type="presOf" srcId="{43B6AE32-1B3B-40BB-BA85-78949FD718E3}" destId="{953146A4-8B68-4272-9281-B733E369E195}" srcOrd="1" destOrd="0" presId="urn:microsoft.com/office/officeart/2005/8/layout/vProcess5"/>
    <dgm:cxn modelId="{43F3FCB1-E94A-4FD5-A0A5-59900D78D0AE}" type="presOf" srcId="{6FC599BA-A18C-4A09-B2DE-80011E8A7521}" destId="{B54A2B69-7AAA-4652-AFD1-0078FBA950D4}" srcOrd="1" destOrd="0" presId="urn:microsoft.com/office/officeart/2005/8/layout/vProcess5"/>
    <dgm:cxn modelId="{57829915-3C4E-40A0-98B6-A8E7E0CDB177}" srcId="{5B173905-C1D0-4D81-BD39-D3F6F9FB3CD7}" destId="{43B6AE32-1B3B-40BB-BA85-78949FD718E3}" srcOrd="0" destOrd="0" parTransId="{757CC9AD-AFFD-4A05-8E9C-14C66FFD9E6B}" sibTransId="{DC6C99C3-F626-4172-8E9C-0E9DE40E039B}"/>
    <dgm:cxn modelId="{B4CCDC27-145E-4E16-8F7C-6C9F8F48A660}" type="presOf" srcId="{43B6AE32-1B3B-40BB-BA85-78949FD718E3}" destId="{82B84731-6438-4A00-BBE1-63D470BF2118}" srcOrd="0" destOrd="0" presId="urn:microsoft.com/office/officeart/2005/8/layout/vProcess5"/>
    <dgm:cxn modelId="{CAA60967-9485-4080-8612-2E727C6F72B0}" type="presOf" srcId="{EA8DF899-E4AA-4119-AF36-75F7E7D743D7}" destId="{347E8BF4-399F-45A7-9F4A-3C57882A13D1}" srcOrd="0" destOrd="0" presId="urn:microsoft.com/office/officeart/2005/8/layout/vProcess5"/>
    <dgm:cxn modelId="{0313DF65-29AC-4DEE-97D2-0E8E0EDB4D4A}" type="presOf" srcId="{DC6C99C3-F626-4172-8E9C-0E9DE40E039B}" destId="{3E7C3FC4-AB09-4404-81A9-187ABCB94DF2}" srcOrd="0" destOrd="0" presId="urn:microsoft.com/office/officeart/2005/8/layout/vProcess5"/>
    <dgm:cxn modelId="{89F9BF0A-FB71-4E30-95F5-CE44E22F9CC3}" type="presOf" srcId="{EA8DF899-E4AA-4119-AF36-75F7E7D743D7}" destId="{9E7146DC-733B-421F-B97A-50BB28DC574A}" srcOrd="1" destOrd="0" presId="urn:microsoft.com/office/officeart/2005/8/layout/vProcess5"/>
    <dgm:cxn modelId="{B1855735-6ABA-4435-9027-7F04AD52827F}" type="presOf" srcId="{6FC599BA-A18C-4A09-B2DE-80011E8A7521}" destId="{21AF4036-FF8C-42A3-93D1-129218F923B0}" srcOrd="0" destOrd="0" presId="urn:microsoft.com/office/officeart/2005/8/layout/vProcess5"/>
    <dgm:cxn modelId="{4BC0D316-5F11-410C-A9F7-152EECFDB467}" srcId="{5B173905-C1D0-4D81-BD39-D3F6F9FB3CD7}" destId="{6FC599BA-A18C-4A09-B2DE-80011E8A7521}" srcOrd="2" destOrd="0" parTransId="{9E610799-0517-48C4-AB49-454838C2DDBF}" sibTransId="{61163D05-9EAD-4A74-991C-E6EBE23F61E5}"/>
    <dgm:cxn modelId="{E51DCFDF-0F4E-4638-8D0B-78EBC9C04117}" type="presOf" srcId="{4C27D9CA-589C-4BE3-B041-046BE6EA77A4}" destId="{45E07CB4-E48B-413A-B80A-98BB17FA861F}" srcOrd="0" destOrd="0" presId="urn:microsoft.com/office/officeart/2005/8/layout/vProcess5"/>
    <dgm:cxn modelId="{05BE8289-8DA6-4578-908B-648C48B5FA4A}" type="presParOf" srcId="{DF6DA6A2-A7FD-45CF-8A16-B58CC03C112A}" destId="{AD5B2830-C5B1-4C57-B92F-B811580164B9}" srcOrd="0" destOrd="0" presId="urn:microsoft.com/office/officeart/2005/8/layout/vProcess5"/>
    <dgm:cxn modelId="{39345BB6-8F53-4ABB-BF4F-AC152DC7D71C}" type="presParOf" srcId="{DF6DA6A2-A7FD-45CF-8A16-B58CC03C112A}" destId="{82B84731-6438-4A00-BBE1-63D470BF2118}" srcOrd="1" destOrd="0" presId="urn:microsoft.com/office/officeart/2005/8/layout/vProcess5"/>
    <dgm:cxn modelId="{8ADCF0E1-1971-4E7D-BA28-2C5A0B2ACB24}" type="presParOf" srcId="{DF6DA6A2-A7FD-45CF-8A16-B58CC03C112A}" destId="{347E8BF4-399F-45A7-9F4A-3C57882A13D1}" srcOrd="2" destOrd="0" presId="urn:microsoft.com/office/officeart/2005/8/layout/vProcess5"/>
    <dgm:cxn modelId="{737C06E7-39C0-4A56-8B35-D800F6534BD9}" type="presParOf" srcId="{DF6DA6A2-A7FD-45CF-8A16-B58CC03C112A}" destId="{21AF4036-FF8C-42A3-93D1-129218F923B0}" srcOrd="3" destOrd="0" presId="urn:microsoft.com/office/officeart/2005/8/layout/vProcess5"/>
    <dgm:cxn modelId="{EC8714C2-903B-4C7C-8916-27F90D716365}" type="presParOf" srcId="{DF6DA6A2-A7FD-45CF-8A16-B58CC03C112A}" destId="{3E7C3FC4-AB09-4404-81A9-187ABCB94DF2}" srcOrd="4" destOrd="0" presId="urn:microsoft.com/office/officeart/2005/8/layout/vProcess5"/>
    <dgm:cxn modelId="{78FF58D7-E91F-4E6E-B61E-4E35435DEC69}" type="presParOf" srcId="{DF6DA6A2-A7FD-45CF-8A16-B58CC03C112A}" destId="{45E07CB4-E48B-413A-B80A-98BB17FA861F}" srcOrd="5" destOrd="0" presId="urn:microsoft.com/office/officeart/2005/8/layout/vProcess5"/>
    <dgm:cxn modelId="{F5A4111B-53B4-4A5B-A2ED-350A18D59FD2}" type="presParOf" srcId="{DF6DA6A2-A7FD-45CF-8A16-B58CC03C112A}" destId="{953146A4-8B68-4272-9281-B733E369E195}" srcOrd="6" destOrd="0" presId="urn:microsoft.com/office/officeart/2005/8/layout/vProcess5"/>
    <dgm:cxn modelId="{1128C264-E5E3-418B-8BB3-D606FDE5F4B1}" type="presParOf" srcId="{DF6DA6A2-A7FD-45CF-8A16-B58CC03C112A}" destId="{9E7146DC-733B-421F-B97A-50BB28DC574A}" srcOrd="7" destOrd="0" presId="urn:microsoft.com/office/officeart/2005/8/layout/vProcess5"/>
    <dgm:cxn modelId="{0DDD496A-1C62-4F22-8E03-D0DD72E27198}" type="presParOf" srcId="{DF6DA6A2-A7FD-45CF-8A16-B58CC03C112A}" destId="{B54A2B69-7AAA-4652-AFD1-0078FBA950D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BC4E2D-6026-4988-9B7B-97933A9231B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8F2C0F3-FC03-4665-B855-3DB2A6C41EEC}">
      <dgm:prSet phldrT="[Texto]"/>
      <dgm:spPr/>
      <dgm:t>
        <a:bodyPr/>
        <a:lstStyle/>
        <a:p>
          <a:r>
            <a:rPr lang="es-CO" dirty="0" smtClean="0"/>
            <a:t>Productos  tecnológicos </a:t>
          </a:r>
          <a:endParaRPr lang="es-CO" dirty="0"/>
        </a:p>
      </dgm:t>
    </dgm:pt>
    <dgm:pt modelId="{738C4035-9F5B-402B-99F6-77C2E800AD3C}" type="parTrans" cxnId="{A3A7C7F3-1A63-4B19-91F8-9F076EBDE6B5}">
      <dgm:prSet/>
      <dgm:spPr/>
      <dgm:t>
        <a:bodyPr/>
        <a:lstStyle/>
        <a:p>
          <a:endParaRPr lang="es-CO"/>
        </a:p>
      </dgm:t>
    </dgm:pt>
    <dgm:pt modelId="{0E70CA98-1181-4594-B7A4-BE4F264E769E}" type="sibTrans" cxnId="{A3A7C7F3-1A63-4B19-91F8-9F076EBDE6B5}">
      <dgm:prSet/>
      <dgm:spPr/>
      <dgm:t>
        <a:bodyPr/>
        <a:lstStyle/>
        <a:p>
          <a:endParaRPr lang="es-CO"/>
        </a:p>
      </dgm:t>
    </dgm:pt>
    <dgm:pt modelId="{E9C2B96E-7D73-4DD5-A851-D719CB7E46A7}">
      <dgm:prSet phldrT="[Texto]"/>
      <dgm:spPr/>
      <dgm:t>
        <a:bodyPr/>
        <a:lstStyle/>
        <a:p>
          <a:r>
            <a:rPr lang="es-CO" dirty="0" smtClean="0"/>
            <a:t>Es un factor que perdura ,mientras que  el producto es el resultado de lo introducido.</a:t>
          </a:r>
          <a:endParaRPr lang="es-CO" dirty="0"/>
        </a:p>
      </dgm:t>
    </dgm:pt>
    <dgm:pt modelId="{EDD78769-26EB-4ED9-BBB8-7AA5BF2768D4}" type="parTrans" cxnId="{107966A2-1775-411D-A0C8-29B7F33BDCEA}">
      <dgm:prSet/>
      <dgm:spPr/>
      <dgm:t>
        <a:bodyPr/>
        <a:lstStyle/>
        <a:p>
          <a:endParaRPr lang="es-CO"/>
        </a:p>
      </dgm:t>
    </dgm:pt>
    <dgm:pt modelId="{6292E6B0-C387-4819-9160-9A26D40005BF}" type="sibTrans" cxnId="{107966A2-1775-411D-A0C8-29B7F33BDCEA}">
      <dgm:prSet/>
      <dgm:spPr/>
      <dgm:t>
        <a:bodyPr/>
        <a:lstStyle/>
        <a:p>
          <a:endParaRPr lang="es-CO"/>
        </a:p>
      </dgm:t>
    </dgm:pt>
    <dgm:pt modelId="{7F978046-9B3E-4611-AF66-7689DF93F5AC}">
      <dgm:prSet phldrT="[Texto]"/>
      <dgm:spPr/>
      <dgm:t>
        <a:bodyPr/>
        <a:lstStyle/>
        <a:p>
          <a:r>
            <a:rPr lang="es-CO" dirty="0" smtClean="0"/>
            <a:t>BIENES: son los artefactos y materiales como la moto el televisor  entre otros-</a:t>
          </a:r>
          <a:endParaRPr lang="es-CO" dirty="0"/>
        </a:p>
      </dgm:t>
    </dgm:pt>
    <dgm:pt modelId="{6B1C91E2-CAC8-48BA-BDD1-A80E79652B7E}" type="parTrans" cxnId="{61CCB5C1-FA15-4096-A857-0F2DA4C279B9}">
      <dgm:prSet/>
      <dgm:spPr/>
      <dgm:t>
        <a:bodyPr/>
        <a:lstStyle/>
        <a:p>
          <a:endParaRPr lang="es-CO"/>
        </a:p>
      </dgm:t>
    </dgm:pt>
    <dgm:pt modelId="{37DF1D09-5988-43E3-B252-7F939359B7E7}" type="sibTrans" cxnId="{61CCB5C1-FA15-4096-A857-0F2DA4C279B9}">
      <dgm:prSet/>
      <dgm:spPr/>
      <dgm:t>
        <a:bodyPr/>
        <a:lstStyle/>
        <a:p>
          <a:endParaRPr lang="es-CO"/>
        </a:p>
      </dgm:t>
    </dgm:pt>
    <dgm:pt modelId="{CDB6F319-F559-445C-8881-68EAF8B4AC00}">
      <dgm:prSet phldrT="[Texto]"/>
      <dgm:spPr/>
      <dgm:t>
        <a:bodyPr/>
        <a:lstStyle/>
        <a:p>
          <a:r>
            <a:rPr lang="es-CO" dirty="0" smtClean="0"/>
            <a:t>SERVICIOS: Son los beneficios provenientes de la organización del trabajo grupal o individual</a:t>
          </a:r>
          <a:endParaRPr lang="es-CO" dirty="0"/>
        </a:p>
      </dgm:t>
    </dgm:pt>
    <dgm:pt modelId="{44C02BF3-503E-4057-8B30-98F40A2120A1}" type="parTrans" cxnId="{7A55F570-0743-47A0-A197-ACE1E9D5A5D2}">
      <dgm:prSet/>
      <dgm:spPr/>
      <dgm:t>
        <a:bodyPr/>
        <a:lstStyle/>
        <a:p>
          <a:endParaRPr lang="es-CO"/>
        </a:p>
      </dgm:t>
    </dgm:pt>
    <dgm:pt modelId="{3889F2A6-2829-4138-8AAD-B00AB0AB3B40}" type="sibTrans" cxnId="{7A55F570-0743-47A0-A197-ACE1E9D5A5D2}">
      <dgm:prSet/>
      <dgm:spPr/>
      <dgm:t>
        <a:bodyPr/>
        <a:lstStyle/>
        <a:p>
          <a:endParaRPr lang="es-CO"/>
        </a:p>
      </dgm:t>
    </dgm:pt>
    <dgm:pt modelId="{CE8076C1-50E5-497A-9362-121CEC1D878C}">
      <dgm:prSet phldrT="[Texto]"/>
      <dgm:spPr/>
      <dgm:t>
        <a:bodyPr/>
        <a:lstStyle/>
        <a:p>
          <a:r>
            <a:rPr lang="es-CO" dirty="0" smtClean="0"/>
            <a:t>Son todos aquellos que responden a las necesidades  de las personas y se obtienen a través  a partir de tecnologías. Hay tres clase de productos.</a:t>
          </a:r>
          <a:endParaRPr lang="es-CO" dirty="0"/>
        </a:p>
      </dgm:t>
    </dgm:pt>
    <dgm:pt modelId="{01C61DDB-753A-4E21-9B0C-2A8CE49ED336}" type="parTrans" cxnId="{5D40AE9B-3F2D-4A9A-828D-85B1E730CAC9}">
      <dgm:prSet/>
      <dgm:spPr/>
      <dgm:t>
        <a:bodyPr/>
        <a:lstStyle/>
        <a:p>
          <a:endParaRPr lang="es-CO"/>
        </a:p>
      </dgm:t>
    </dgm:pt>
    <dgm:pt modelId="{ADD6107A-E3DB-4BBA-B737-33CAC82C2C21}" type="sibTrans" cxnId="{5D40AE9B-3F2D-4A9A-828D-85B1E730CAC9}">
      <dgm:prSet/>
      <dgm:spPr/>
      <dgm:t>
        <a:bodyPr/>
        <a:lstStyle/>
        <a:p>
          <a:endParaRPr lang="es-CO"/>
        </a:p>
      </dgm:t>
    </dgm:pt>
    <dgm:pt modelId="{F3C2029E-F61A-4B1C-ADB5-195274A00385}">
      <dgm:prSet phldrT="[Texto]"/>
      <dgm:spPr/>
      <dgm:t>
        <a:bodyPr/>
        <a:lstStyle/>
        <a:p>
          <a:r>
            <a:rPr lang="es-CO" i="1" dirty="0" smtClean="0"/>
            <a:t>PROCESOS :Son las técnicas que se desarrollan  para mejorar la producción, como los medicamentos </a:t>
          </a:r>
          <a:r>
            <a:rPr lang="es-CO" dirty="0" smtClean="0"/>
            <a:t>y otros</a:t>
          </a:r>
          <a:endParaRPr lang="es-CO" dirty="0"/>
        </a:p>
      </dgm:t>
    </dgm:pt>
    <dgm:pt modelId="{20166075-7E2D-4F1D-91D5-39081686B1E2}" type="parTrans" cxnId="{C14CE763-B89C-44B8-B78E-42F92FD01FDF}">
      <dgm:prSet/>
      <dgm:spPr/>
      <dgm:t>
        <a:bodyPr/>
        <a:lstStyle/>
        <a:p>
          <a:endParaRPr lang="es-CO"/>
        </a:p>
      </dgm:t>
    </dgm:pt>
    <dgm:pt modelId="{6D00D214-8C22-4D22-8CEF-367EEB8DF742}" type="sibTrans" cxnId="{C14CE763-B89C-44B8-B78E-42F92FD01FDF}">
      <dgm:prSet/>
      <dgm:spPr/>
      <dgm:t>
        <a:bodyPr/>
        <a:lstStyle/>
        <a:p>
          <a:endParaRPr lang="es-CO"/>
        </a:p>
      </dgm:t>
    </dgm:pt>
    <dgm:pt modelId="{08E9DFBA-55CE-4612-9428-6EB9D7181A44}" type="pres">
      <dgm:prSet presAssocID="{6DBC4E2D-6026-4988-9B7B-97933A9231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C8957C7-F887-4AE4-B599-F887F2E69557}" type="pres">
      <dgm:prSet presAssocID="{08F2C0F3-FC03-4665-B855-3DB2A6C41EEC}" presName="hierRoot1" presStyleCnt="0"/>
      <dgm:spPr/>
    </dgm:pt>
    <dgm:pt modelId="{D482A01D-C689-4D13-8DE1-A98E1E39D2EC}" type="pres">
      <dgm:prSet presAssocID="{08F2C0F3-FC03-4665-B855-3DB2A6C41EEC}" presName="composite" presStyleCnt="0"/>
      <dgm:spPr/>
    </dgm:pt>
    <dgm:pt modelId="{4AB2D9EA-4F56-47DD-8D72-7DCEC667964E}" type="pres">
      <dgm:prSet presAssocID="{08F2C0F3-FC03-4665-B855-3DB2A6C41EEC}" presName="background" presStyleLbl="node0" presStyleIdx="0" presStyleCnt="1"/>
      <dgm:spPr/>
    </dgm:pt>
    <dgm:pt modelId="{3AA2FC39-DC9B-41B0-A50C-AC022C4D9852}" type="pres">
      <dgm:prSet presAssocID="{08F2C0F3-FC03-4665-B855-3DB2A6C41E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98BCE5C-CFC8-48F6-A4A9-05478E53D2B4}" type="pres">
      <dgm:prSet presAssocID="{08F2C0F3-FC03-4665-B855-3DB2A6C41EEC}" presName="hierChild2" presStyleCnt="0"/>
      <dgm:spPr/>
    </dgm:pt>
    <dgm:pt modelId="{9EF4AE49-6EAC-4007-8D3E-4DC61C69B1F4}" type="pres">
      <dgm:prSet presAssocID="{EDD78769-26EB-4ED9-BBB8-7AA5BF2768D4}" presName="Name10" presStyleLbl="parChTrans1D2" presStyleIdx="0" presStyleCnt="2"/>
      <dgm:spPr/>
      <dgm:t>
        <a:bodyPr/>
        <a:lstStyle/>
        <a:p>
          <a:endParaRPr lang="es-CO"/>
        </a:p>
      </dgm:t>
    </dgm:pt>
    <dgm:pt modelId="{8F36E007-1159-41F6-91F6-F6F57C5D37A9}" type="pres">
      <dgm:prSet presAssocID="{E9C2B96E-7D73-4DD5-A851-D719CB7E46A7}" presName="hierRoot2" presStyleCnt="0"/>
      <dgm:spPr/>
    </dgm:pt>
    <dgm:pt modelId="{0B13F712-77E4-48A7-AD5D-D5597C8BDA25}" type="pres">
      <dgm:prSet presAssocID="{E9C2B96E-7D73-4DD5-A851-D719CB7E46A7}" presName="composite2" presStyleCnt="0"/>
      <dgm:spPr/>
    </dgm:pt>
    <dgm:pt modelId="{B9956CD2-20E3-43C1-9FC7-AC8ABB58601F}" type="pres">
      <dgm:prSet presAssocID="{E9C2B96E-7D73-4DD5-A851-D719CB7E46A7}" presName="background2" presStyleLbl="node2" presStyleIdx="0" presStyleCnt="2"/>
      <dgm:spPr/>
    </dgm:pt>
    <dgm:pt modelId="{55E9F6C1-7BFC-41A8-8B8E-DD60F60D7A43}" type="pres">
      <dgm:prSet presAssocID="{E9C2B96E-7D73-4DD5-A851-D719CB7E46A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60F3D41-EB88-4AA7-BA29-25D98743BBAC}" type="pres">
      <dgm:prSet presAssocID="{E9C2B96E-7D73-4DD5-A851-D719CB7E46A7}" presName="hierChild3" presStyleCnt="0"/>
      <dgm:spPr/>
    </dgm:pt>
    <dgm:pt modelId="{7DE2E83F-B08C-466E-9DF8-8ADF2C447B24}" type="pres">
      <dgm:prSet presAssocID="{6B1C91E2-CAC8-48BA-BDD1-A80E79652B7E}" presName="Name17" presStyleLbl="parChTrans1D3" presStyleIdx="0" presStyleCnt="3"/>
      <dgm:spPr/>
      <dgm:t>
        <a:bodyPr/>
        <a:lstStyle/>
        <a:p>
          <a:endParaRPr lang="es-CO"/>
        </a:p>
      </dgm:t>
    </dgm:pt>
    <dgm:pt modelId="{67BA39B1-A17E-4348-A19C-F8FC36872D6A}" type="pres">
      <dgm:prSet presAssocID="{7F978046-9B3E-4611-AF66-7689DF93F5AC}" presName="hierRoot3" presStyleCnt="0"/>
      <dgm:spPr/>
    </dgm:pt>
    <dgm:pt modelId="{14AE3B2A-809F-40B2-8D2F-D587C1C773BD}" type="pres">
      <dgm:prSet presAssocID="{7F978046-9B3E-4611-AF66-7689DF93F5AC}" presName="composite3" presStyleCnt="0"/>
      <dgm:spPr/>
    </dgm:pt>
    <dgm:pt modelId="{B79D2080-C420-4D94-8CDF-8EE7F2701AA7}" type="pres">
      <dgm:prSet presAssocID="{7F978046-9B3E-4611-AF66-7689DF93F5AC}" presName="background3" presStyleLbl="node3" presStyleIdx="0" presStyleCnt="3"/>
      <dgm:spPr/>
    </dgm:pt>
    <dgm:pt modelId="{A3216AD2-3AE8-4353-98D8-BF6BF298C9A2}" type="pres">
      <dgm:prSet presAssocID="{7F978046-9B3E-4611-AF66-7689DF93F5A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C7AC27E-2791-48D4-B7C0-CE62BE600052}" type="pres">
      <dgm:prSet presAssocID="{7F978046-9B3E-4611-AF66-7689DF93F5AC}" presName="hierChild4" presStyleCnt="0"/>
      <dgm:spPr/>
    </dgm:pt>
    <dgm:pt modelId="{4AF64F26-1698-4F2C-A3FD-2541AE66B9FA}" type="pres">
      <dgm:prSet presAssocID="{44C02BF3-503E-4057-8B30-98F40A2120A1}" presName="Name17" presStyleLbl="parChTrans1D3" presStyleIdx="1" presStyleCnt="3"/>
      <dgm:spPr/>
      <dgm:t>
        <a:bodyPr/>
        <a:lstStyle/>
        <a:p>
          <a:endParaRPr lang="es-CO"/>
        </a:p>
      </dgm:t>
    </dgm:pt>
    <dgm:pt modelId="{B07270E8-E05C-4D1E-8A17-857EB914FFF2}" type="pres">
      <dgm:prSet presAssocID="{CDB6F319-F559-445C-8881-68EAF8B4AC00}" presName="hierRoot3" presStyleCnt="0"/>
      <dgm:spPr/>
    </dgm:pt>
    <dgm:pt modelId="{3B149798-4BD7-488F-BE0D-CA8BDA994EE1}" type="pres">
      <dgm:prSet presAssocID="{CDB6F319-F559-445C-8881-68EAF8B4AC00}" presName="composite3" presStyleCnt="0"/>
      <dgm:spPr/>
    </dgm:pt>
    <dgm:pt modelId="{F4ABD503-50D7-4EB6-AA1F-602322191353}" type="pres">
      <dgm:prSet presAssocID="{CDB6F319-F559-445C-8881-68EAF8B4AC00}" presName="background3" presStyleLbl="node3" presStyleIdx="1" presStyleCnt="3"/>
      <dgm:spPr/>
    </dgm:pt>
    <dgm:pt modelId="{9AE85BB0-ABC5-464D-9451-2F2097153EDE}" type="pres">
      <dgm:prSet presAssocID="{CDB6F319-F559-445C-8881-68EAF8B4AC00}" presName="text3" presStyleLbl="fgAcc3" presStyleIdx="1" presStyleCnt="3" custLinFactNeighborX="-953" custLinFactNeighborY="454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F4D881-5C2F-4BC0-92F9-D2117554B7DB}" type="pres">
      <dgm:prSet presAssocID="{CDB6F319-F559-445C-8881-68EAF8B4AC00}" presName="hierChild4" presStyleCnt="0"/>
      <dgm:spPr/>
    </dgm:pt>
    <dgm:pt modelId="{E4BA4E28-1BAA-4571-B82A-A56954AF20ED}" type="pres">
      <dgm:prSet presAssocID="{01C61DDB-753A-4E21-9B0C-2A8CE49ED336}" presName="Name10" presStyleLbl="parChTrans1D2" presStyleIdx="1" presStyleCnt="2"/>
      <dgm:spPr/>
      <dgm:t>
        <a:bodyPr/>
        <a:lstStyle/>
        <a:p>
          <a:endParaRPr lang="es-CO"/>
        </a:p>
      </dgm:t>
    </dgm:pt>
    <dgm:pt modelId="{2E1A1428-E33B-4955-929D-BED18AFA02A6}" type="pres">
      <dgm:prSet presAssocID="{CE8076C1-50E5-497A-9362-121CEC1D878C}" presName="hierRoot2" presStyleCnt="0"/>
      <dgm:spPr/>
    </dgm:pt>
    <dgm:pt modelId="{AB822D76-2898-48EF-BF65-0304D75761BF}" type="pres">
      <dgm:prSet presAssocID="{CE8076C1-50E5-497A-9362-121CEC1D878C}" presName="composite2" presStyleCnt="0"/>
      <dgm:spPr/>
    </dgm:pt>
    <dgm:pt modelId="{2AC44880-22A0-440C-B6F2-7EA6650E2A25}" type="pres">
      <dgm:prSet presAssocID="{CE8076C1-50E5-497A-9362-121CEC1D878C}" presName="background2" presStyleLbl="node2" presStyleIdx="1" presStyleCnt="2"/>
      <dgm:spPr/>
    </dgm:pt>
    <dgm:pt modelId="{56B0B08C-D83F-45F8-888D-EEB9331B59DF}" type="pres">
      <dgm:prSet presAssocID="{CE8076C1-50E5-497A-9362-121CEC1D878C}" presName="text2" presStyleLbl="fgAcc2" presStyleIdx="1" presStyleCnt="2" custLinFactNeighborX="-1575" custLinFactNeighborY="-285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54636EF-DC1C-4F84-8B24-E60D3148476F}" type="pres">
      <dgm:prSet presAssocID="{CE8076C1-50E5-497A-9362-121CEC1D878C}" presName="hierChild3" presStyleCnt="0"/>
      <dgm:spPr/>
    </dgm:pt>
    <dgm:pt modelId="{76092BCD-AD44-4BA5-BA4B-7F9F598225D2}" type="pres">
      <dgm:prSet presAssocID="{20166075-7E2D-4F1D-91D5-39081686B1E2}" presName="Name17" presStyleLbl="parChTrans1D3" presStyleIdx="2" presStyleCnt="3"/>
      <dgm:spPr/>
      <dgm:t>
        <a:bodyPr/>
        <a:lstStyle/>
        <a:p>
          <a:endParaRPr lang="es-CO"/>
        </a:p>
      </dgm:t>
    </dgm:pt>
    <dgm:pt modelId="{83112F77-D404-43B5-BF89-D87F41F1D47B}" type="pres">
      <dgm:prSet presAssocID="{F3C2029E-F61A-4B1C-ADB5-195274A00385}" presName="hierRoot3" presStyleCnt="0"/>
      <dgm:spPr/>
    </dgm:pt>
    <dgm:pt modelId="{429971B0-575E-4EAE-8916-83725DE6C4DD}" type="pres">
      <dgm:prSet presAssocID="{F3C2029E-F61A-4B1C-ADB5-195274A00385}" presName="composite3" presStyleCnt="0"/>
      <dgm:spPr/>
    </dgm:pt>
    <dgm:pt modelId="{4DCB6B56-76AC-428B-A35A-1EF083F698E2}" type="pres">
      <dgm:prSet presAssocID="{F3C2029E-F61A-4B1C-ADB5-195274A00385}" presName="background3" presStyleLbl="node3" presStyleIdx="2" presStyleCnt="3"/>
      <dgm:spPr/>
    </dgm:pt>
    <dgm:pt modelId="{04D55897-99D3-48C2-823F-1A069963ABF6}" type="pres">
      <dgm:prSet presAssocID="{F3C2029E-F61A-4B1C-ADB5-195274A0038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69B8A16-6274-4510-999D-107F88A9ED77}" type="pres">
      <dgm:prSet presAssocID="{F3C2029E-F61A-4B1C-ADB5-195274A00385}" presName="hierChild4" presStyleCnt="0"/>
      <dgm:spPr/>
    </dgm:pt>
  </dgm:ptLst>
  <dgm:cxnLst>
    <dgm:cxn modelId="{992BF8D6-77AB-4020-B53A-0BCF9C5EE4C5}" type="presOf" srcId="{6B1C91E2-CAC8-48BA-BDD1-A80E79652B7E}" destId="{7DE2E83F-B08C-466E-9DF8-8ADF2C447B24}" srcOrd="0" destOrd="0" presId="urn:microsoft.com/office/officeart/2005/8/layout/hierarchy1"/>
    <dgm:cxn modelId="{FCA50A0D-3369-401E-9D5F-55351B2B14D8}" type="presOf" srcId="{08F2C0F3-FC03-4665-B855-3DB2A6C41EEC}" destId="{3AA2FC39-DC9B-41B0-A50C-AC022C4D9852}" srcOrd="0" destOrd="0" presId="urn:microsoft.com/office/officeart/2005/8/layout/hierarchy1"/>
    <dgm:cxn modelId="{F8C911C2-4141-44EA-BECD-1FDF696EC1DC}" type="presOf" srcId="{CE8076C1-50E5-497A-9362-121CEC1D878C}" destId="{56B0B08C-D83F-45F8-888D-EEB9331B59DF}" srcOrd="0" destOrd="0" presId="urn:microsoft.com/office/officeart/2005/8/layout/hierarchy1"/>
    <dgm:cxn modelId="{A3A7C7F3-1A63-4B19-91F8-9F076EBDE6B5}" srcId="{6DBC4E2D-6026-4988-9B7B-97933A9231B6}" destId="{08F2C0F3-FC03-4665-B855-3DB2A6C41EEC}" srcOrd="0" destOrd="0" parTransId="{738C4035-9F5B-402B-99F6-77C2E800AD3C}" sibTransId="{0E70CA98-1181-4594-B7A4-BE4F264E769E}"/>
    <dgm:cxn modelId="{EAE39A0B-460F-4782-8219-7F701871EE09}" type="presOf" srcId="{EDD78769-26EB-4ED9-BBB8-7AA5BF2768D4}" destId="{9EF4AE49-6EAC-4007-8D3E-4DC61C69B1F4}" srcOrd="0" destOrd="0" presId="urn:microsoft.com/office/officeart/2005/8/layout/hierarchy1"/>
    <dgm:cxn modelId="{C14CE763-B89C-44B8-B78E-42F92FD01FDF}" srcId="{CE8076C1-50E5-497A-9362-121CEC1D878C}" destId="{F3C2029E-F61A-4B1C-ADB5-195274A00385}" srcOrd="0" destOrd="0" parTransId="{20166075-7E2D-4F1D-91D5-39081686B1E2}" sibTransId="{6D00D214-8C22-4D22-8CEF-367EEB8DF742}"/>
    <dgm:cxn modelId="{61CCB5C1-FA15-4096-A857-0F2DA4C279B9}" srcId="{E9C2B96E-7D73-4DD5-A851-D719CB7E46A7}" destId="{7F978046-9B3E-4611-AF66-7689DF93F5AC}" srcOrd="0" destOrd="0" parTransId="{6B1C91E2-CAC8-48BA-BDD1-A80E79652B7E}" sibTransId="{37DF1D09-5988-43E3-B252-7F939359B7E7}"/>
    <dgm:cxn modelId="{7A55F570-0743-47A0-A197-ACE1E9D5A5D2}" srcId="{E9C2B96E-7D73-4DD5-A851-D719CB7E46A7}" destId="{CDB6F319-F559-445C-8881-68EAF8B4AC00}" srcOrd="1" destOrd="0" parTransId="{44C02BF3-503E-4057-8B30-98F40A2120A1}" sibTransId="{3889F2A6-2829-4138-8AAD-B00AB0AB3B40}"/>
    <dgm:cxn modelId="{5D40AE9B-3F2D-4A9A-828D-85B1E730CAC9}" srcId="{08F2C0F3-FC03-4665-B855-3DB2A6C41EEC}" destId="{CE8076C1-50E5-497A-9362-121CEC1D878C}" srcOrd="1" destOrd="0" parTransId="{01C61DDB-753A-4E21-9B0C-2A8CE49ED336}" sibTransId="{ADD6107A-E3DB-4BBA-B737-33CAC82C2C21}"/>
    <dgm:cxn modelId="{107966A2-1775-411D-A0C8-29B7F33BDCEA}" srcId="{08F2C0F3-FC03-4665-B855-3DB2A6C41EEC}" destId="{E9C2B96E-7D73-4DD5-A851-D719CB7E46A7}" srcOrd="0" destOrd="0" parTransId="{EDD78769-26EB-4ED9-BBB8-7AA5BF2768D4}" sibTransId="{6292E6B0-C387-4819-9160-9A26D40005BF}"/>
    <dgm:cxn modelId="{BE9FE60A-3144-458F-93D7-8C4B315E3FF4}" type="presOf" srcId="{CDB6F319-F559-445C-8881-68EAF8B4AC00}" destId="{9AE85BB0-ABC5-464D-9451-2F2097153EDE}" srcOrd="0" destOrd="0" presId="urn:microsoft.com/office/officeart/2005/8/layout/hierarchy1"/>
    <dgm:cxn modelId="{AE6D9AB2-39FE-423A-B294-0E2A855A0659}" type="presOf" srcId="{7F978046-9B3E-4611-AF66-7689DF93F5AC}" destId="{A3216AD2-3AE8-4353-98D8-BF6BF298C9A2}" srcOrd="0" destOrd="0" presId="urn:microsoft.com/office/officeart/2005/8/layout/hierarchy1"/>
    <dgm:cxn modelId="{4C4E31B0-7B6D-41B9-9B24-61B8E6431DC0}" type="presOf" srcId="{F3C2029E-F61A-4B1C-ADB5-195274A00385}" destId="{04D55897-99D3-48C2-823F-1A069963ABF6}" srcOrd="0" destOrd="0" presId="urn:microsoft.com/office/officeart/2005/8/layout/hierarchy1"/>
    <dgm:cxn modelId="{BD5B1E0A-2B37-41C0-AE7E-558B882DBA38}" type="presOf" srcId="{6DBC4E2D-6026-4988-9B7B-97933A9231B6}" destId="{08E9DFBA-55CE-4612-9428-6EB9D7181A44}" srcOrd="0" destOrd="0" presId="urn:microsoft.com/office/officeart/2005/8/layout/hierarchy1"/>
    <dgm:cxn modelId="{D2668E78-BB99-4772-BE51-207245B56050}" type="presOf" srcId="{01C61DDB-753A-4E21-9B0C-2A8CE49ED336}" destId="{E4BA4E28-1BAA-4571-B82A-A56954AF20ED}" srcOrd="0" destOrd="0" presId="urn:microsoft.com/office/officeart/2005/8/layout/hierarchy1"/>
    <dgm:cxn modelId="{CBBD0C78-152B-458E-AEBE-C396774B3430}" type="presOf" srcId="{44C02BF3-503E-4057-8B30-98F40A2120A1}" destId="{4AF64F26-1698-4F2C-A3FD-2541AE66B9FA}" srcOrd="0" destOrd="0" presId="urn:microsoft.com/office/officeart/2005/8/layout/hierarchy1"/>
    <dgm:cxn modelId="{9F941E22-681F-4219-A15F-4D04282A1415}" type="presOf" srcId="{E9C2B96E-7D73-4DD5-A851-D719CB7E46A7}" destId="{55E9F6C1-7BFC-41A8-8B8E-DD60F60D7A43}" srcOrd="0" destOrd="0" presId="urn:microsoft.com/office/officeart/2005/8/layout/hierarchy1"/>
    <dgm:cxn modelId="{22A6DFD4-7AA8-480A-A450-12C9981852E0}" type="presOf" srcId="{20166075-7E2D-4F1D-91D5-39081686B1E2}" destId="{76092BCD-AD44-4BA5-BA4B-7F9F598225D2}" srcOrd="0" destOrd="0" presId="urn:microsoft.com/office/officeart/2005/8/layout/hierarchy1"/>
    <dgm:cxn modelId="{563CD56F-B03D-4EE1-8D88-31CC817C670A}" type="presParOf" srcId="{08E9DFBA-55CE-4612-9428-6EB9D7181A44}" destId="{EC8957C7-F887-4AE4-B599-F887F2E69557}" srcOrd="0" destOrd="0" presId="urn:microsoft.com/office/officeart/2005/8/layout/hierarchy1"/>
    <dgm:cxn modelId="{C79F7357-EBE0-4CD7-8598-A4EF27C8E486}" type="presParOf" srcId="{EC8957C7-F887-4AE4-B599-F887F2E69557}" destId="{D482A01D-C689-4D13-8DE1-A98E1E39D2EC}" srcOrd="0" destOrd="0" presId="urn:microsoft.com/office/officeart/2005/8/layout/hierarchy1"/>
    <dgm:cxn modelId="{0D427DF3-9930-4BDF-B868-2B8548802B06}" type="presParOf" srcId="{D482A01D-C689-4D13-8DE1-A98E1E39D2EC}" destId="{4AB2D9EA-4F56-47DD-8D72-7DCEC667964E}" srcOrd="0" destOrd="0" presId="urn:microsoft.com/office/officeart/2005/8/layout/hierarchy1"/>
    <dgm:cxn modelId="{A15E2005-A865-49B5-8596-DB47057ECC3F}" type="presParOf" srcId="{D482A01D-C689-4D13-8DE1-A98E1E39D2EC}" destId="{3AA2FC39-DC9B-41B0-A50C-AC022C4D9852}" srcOrd="1" destOrd="0" presId="urn:microsoft.com/office/officeart/2005/8/layout/hierarchy1"/>
    <dgm:cxn modelId="{24D9E745-27A3-437E-8923-0B769316531E}" type="presParOf" srcId="{EC8957C7-F887-4AE4-B599-F887F2E69557}" destId="{698BCE5C-CFC8-48F6-A4A9-05478E53D2B4}" srcOrd="1" destOrd="0" presId="urn:microsoft.com/office/officeart/2005/8/layout/hierarchy1"/>
    <dgm:cxn modelId="{C29EDC15-36EB-464A-8E43-3B0DAADFA685}" type="presParOf" srcId="{698BCE5C-CFC8-48F6-A4A9-05478E53D2B4}" destId="{9EF4AE49-6EAC-4007-8D3E-4DC61C69B1F4}" srcOrd="0" destOrd="0" presId="urn:microsoft.com/office/officeart/2005/8/layout/hierarchy1"/>
    <dgm:cxn modelId="{69159F25-D326-4224-9CA3-22727DB908F1}" type="presParOf" srcId="{698BCE5C-CFC8-48F6-A4A9-05478E53D2B4}" destId="{8F36E007-1159-41F6-91F6-F6F57C5D37A9}" srcOrd="1" destOrd="0" presId="urn:microsoft.com/office/officeart/2005/8/layout/hierarchy1"/>
    <dgm:cxn modelId="{1D28E862-8DDA-4C7A-A002-912C33F85ED3}" type="presParOf" srcId="{8F36E007-1159-41F6-91F6-F6F57C5D37A9}" destId="{0B13F712-77E4-48A7-AD5D-D5597C8BDA25}" srcOrd="0" destOrd="0" presId="urn:microsoft.com/office/officeart/2005/8/layout/hierarchy1"/>
    <dgm:cxn modelId="{5BCFB104-B2B9-4A03-BFD6-C1BC4E6C2006}" type="presParOf" srcId="{0B13F712-77E4-48A7-AD5D-D5597C8BDA25}" destId="{B9956CD2-20E3-43C1-9FC7-AC8ABB58601F}" srcOrd="0" destOrd="0" presId="urn:microsoft.com/office/officeart/2005/8/layout/hierarchy1"/>
    <dgm:cxn modelId="{434C5CD8-91C5-4F63-A2B4-328E20A62A1A}" type="presParOf" srcId="{0B13F712-77E4-48A7-AD5D-D5597C8BDA25}" destId="{55E9F6C1-7BFC-41A8-8B8E-DD60F60D7A43}" srcOrd="1" destOrd="0" presId="urn:microsoft.com/office/officeart/2005/8/layout/hierarchy1"/>
    <dgm:cxn modelId="{00C29F39-C570-483A-8A29-7ABB5234811D}" type="presParOf" srcId="{8F36E007-1159-41F6-91F6-F6F57C5D37A9}" destId="{660F3D41-EB88-4AA7-BA29-25D98743BBAC}" srcOrd="1" destOrd="0" presId="urn:microsoft.com/office/officeart/2005/8/layout/hierarchy1"/>
    <dgm:cxn modelId="{53139F81-207D-473F-B907-12BF61123829}" type="presParOf" srcId="{660F3D41-EB88-4AA7-BA29-25D98743BBAC}" destId="{7DE2E83F-B08C-466E-9DF8-8ADF2C447B24}" srcOrd="0" destOrd="0" presId="urn:microsoft.com/office/officeart/2005/8/layout/hierarchy1"/>
    <dgm:cxn modelId="{82E90F8C-DD09-42EA-B70B-99B1E805DAA4}" type="presParOf" srcId="{660F3D41-EB88-4AA7-BA29-25D98743BBAC}" destId="{67BA39B1-A17E-4348-A19C-F8FC36872D6A}" srcOrd="1" destOrd="0" presId="urn:microsoft.com/office/officeart/2005/8/layout/hierarchy1"/>
    <dgm:cxn modelId="{74F5F83E-5695-40AA-8C18-A4DAE62F39E2}" type="presParOf" srcId="{67BA39B1-A17E-4348-A19C-F8FC36872D6A}" destId="{14AE3B2A-809F-40B2-8D2F-D587C1C773BD}" srcOrd="0" destOrd="0" presId="urn:microsoft.com/office/officeart/2005/8/layout/hierarchy1"/>
    <dgm:cxn modelId="{11A0569E-7B48-4CEA-9041-E02EC10F3DDB}" type="presParOf" srcId="{14AE3B2A-809F-40B2-8D2F-D587C1C773BD}" destId="{B79D2080-C420-4D94-8CDF-8EE7F2701AA7}" srcOrd="0" destOrd="0" presId="urn:microsoft.com/office/officeart/2005/8/layout/hierarchy1"/>
    <dgm:cxn modelId="{9D73A64F-9182-48CF-8235-317549AC6EB8}" type="presParOf" srcId="{14AE3B2A-809F-40B2-8D2F-D587C1C773BD}" destId="{A3216AD2-3AE8-4353-98D8-BF6BF298C9A2}" srcOrd="1" destOrd="0" presId="urn:microsoft.com/office/officeart/2005/8/layout/hierarchy1"/>
    <dgm:cxn modelId="{C19EB4FA-69AA-4146-AB20-9493767ABBE8}" type="presParOf" srcId="{67BA39B1-A17E-4348-A19C-F8FC36872D6A}" destId="{2C7AC27E-2791-48D4-B7C0-CE62BE600052}" srcOrd="1" destOrd="0" presId="urn:microsoft.com/office/officeart/2005/8/layout/hierarchy1"/>
    <dgm:cxn modelId="{413FD2A4-D995-4C41-B9B3-2CE605110B4C}" type="presParOf" srcId="{660F3D41-EB88-4AA7-BA29-25D98743BBAC}" destId="{4AF64F26-1698-4F2C-A3FD-2541AE66B9FA}" srcOrd="2" destOrd="0" presId="urn:microsoft.com/office/officeart/2005/8/layout/hierarchy1"/>
    <dgm:cxn modelId="{E852A1A6-C533-4193-B16B-4B16954FC6B6}" type="presParOf" srcId="{660F3D41-EB88-4AA7-BA29-25D98743BBAC}" destId="{B07270E8-E05C-4D1E-8A17-857EB914FFF2}" srcOrd="3" destOrd="0" presId="urn:microsoft.com/office/officeart/2005/8/layout/hierarchy1"/>
    <dgm:cxn modelId="{079D363D-BE34-484E-8B30-DDDB9593E142}" type="presParOf" srcId="{B07270E8-E05C-4D1E-8A17-857EB914FFF2}" destId="{3B149798-4BD7-488F-BE0D-CA8BDA994EE1}" srcOrd="0" destOrd="0" presId="urn:microsoft.com/office/officeart/2005/8/layout/hierarchy1"/>
    <dgm:cxn modelId="{EB40B4F8-EF63-455F-B042-7D05057CB827}" type="presParOf" srcId="{3B149798-4BD7-488F-BE0D-CA8BDA994EE1}" destId="{F4ABD503-50D7-4EB6-AA1F-602322191353}" srcOrd="0" destOrd="0" presId="urn:microsoft.com/office/officeart/2005/8/layout/hierarchy1"/>
    <dgm:cxn modelId="{5D193013-05E4-4245-9ABD-9672D47CABFD}" type="presParOf" srcId="{3B149798-4BD7-488F-BE0D-CA8BDA994EE1}" destId="{9AE85BB0-ABC5-464D-9451-2F2097153EDE}" srcOrd="1" destOrd="0" presId="urn:microsoft.com/office/officeart/2005/8/layout/hierarchy1"/>
    <dgm:cxn modelId="{41726BAD-41F0-4219-86E6-DF3F0D99B097}" type="presParOf" srcId="{B07270E8-E05C-4D1E-8A17-857EB914FFF2}" destId="{45F4D881-5C2F-4BC0-92F9-D2117554B7DB}" srcOrd="1" destOrd="0" presId="urn:microsoft.com/office/officeart/2005/8/layout/hierarchy1"/>
    <dgm:cxn modelId="{855906CA-DFB0-406C-B844-B503FCB66F77}" type="presParOf" srcId="{698BCE5C-CFC8-48F6-A4A9-05478E53D2B4}" destId="{E4BA4E28-1BAA-4571-B82A-A56954AF20ED}" srcOrd="2" destOrd="0" presId="urn:microsoft.com/office/officeart/2005/8/layout/hierarchy1"/>
    <dgm:cxn modelId="{0EF7B604-1A0D-414B-A6EF-5E7F877129C8}" type="presParOf" srcId="{698BCE5C-CFC8-48F6-A4A9-05478E53D2B4}" destId="{2E1A1428-E33B-4955-929D-BED18AFA02A6}" srcOrd="3" destOrd="0" presId="urn:microsoft.com/office/officeart/2005/8/layout/hierarchy1"/>
    <dgm:cxn modelId="{772F7F02-B290-417B-83A0-6AF567A40A0F}" type="presParOf" srcId="{2E1A1428-E33B-4955-929D-BED18AFA02A6}" destId="{AB822D76-2898-48EF-BF65-0304D75761BF}" srcOrd="0" destOrd="0" presId="urn:microsoft.com/office/officeart/2005/8/layout/hierarchy1"/>
    <dgm:cxn modelId="{1519C421-C1E1-4BFB-9A63-2A6BE866FFAB}" type="presParOf" srcId="{AB822D76-2898-48EF-BF65-0304D75761BF}" destId="{2AC44880-22A0-440C-B6F2-7EA6650E2A25}" srcOrd="0" destOrd="0" presId="urn:microsoft.com/office/officeart/2005/8/layout/hierarchy1"/>
    <dgm:cxn modelId="{4FEA84F9-F6A1-4290-808B-57DE173BC0AE}" type="presParOf" srcId="{AB822D76-2898-48EF-BF65-0304D75761BF}" destId="{56B0B08C-D83F-45F8-888D-EEB9331B59DF}" srcOrd="1" destOrd="0" presId="urn:microsoft.com/office/officeart/2005/8/layout/hierarchy1"/>
    <dgm:cxn modelId="{5EBA1F2F-7F9B-4AAE-BD8D-F876280E53D1}" type="presParOf" srcId="{2E1A1428-E33B-4955-929D-BED18AFA02A6}" destId="{254636EF-DC1C-4F84-8B24-E60D3148476F}" srcOrd="1" destOrd="0" presId="urn:microsoft.com/office/officeart/2005/8/layout/hierarchy1"/>
    <dgm:cxn modelId="{4EC94991-8260-4AEC-A253-A6A12BB48CF0}" type="presParOf" srcId="{254636EF-DC1C-4F84-8B24-E60D3148476F}" destId="{76092BCD-AD44-4BA5-BA4B-7F9F598225D2}" srcOrd="0" destOrd="0" presId="urn:microsoft.com/office/officeart/2005/8/layout/hierarchy1"/>
    <dgm:cxn modelId="{B2B0004F-38A6-43D3-A0DB-AD8B1464A3DC}" type="presParOf" srcId="{254636EF-DC1C-4F84-8B24-E60D3148476F}" destId="{83112F77-D404-43B5-BF89-D87F41F1D47B}" srcOrd="1" destOrd="0" presId="urn:microsoft.com/office/officeart/2005/8/layout/hierarchy1"/>
    <dgm:cxn modelId="{1D7076E7-2306-409F-AD4B-104589078AE6}" type="presParOf" srcId="{83112F77-D404-43B5-BF89-D87F41F1D47B}" destId="{429971B0-575E-4EAE-8916-83725DE6C4DD}" srcOrd="0" destOrd="0" presId="urn:microsoft.com/office/officeart/2005/8/layout/hierarchy1"/>
    <dgm:cxn modelId="{F1F3401F-EE96-41DD-B6CE-2D883FE249F8}" type="presParOf" srcId="{429971B0-575E-4EAE-8916-83725DE6C4DD}" destId="{4DCB6B56-76AC-428B-A35A-1EF083F698E2}" srcOrd="0" destOrd="0" presId="urn:microsoft.com/office/officeart/2005/8/layout/hierarchy1"/>
    <dgm:cxn modelId="{1E0B4148-C514-48AB-8797-648188BCFC22}" type="presParOf" srcId="{429971B0-575E-4EAE-8916-83725DE6C4DD}" destId="{04D55897-99D3-48C2-823F-1A069963ABF6}" srcOrd="1" destOrd="0" presId="urn:microsoft.com/office/officeart/2005/8/layout/hierarchy1"/>
    <dgm:cxn modelId="{9C807F65-24DC-44CD-89D9-6D8ACB204DFF}" type="presParOf" srcId="{83112F77-D404-43B5-BF89-D87F41F1D47B}" destId="{469B8A16-6274-4510-999D-107F88A9ED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CAC3CF-F55B-48AC-8134-A65A69DA9A7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B6AD286-618B-45A8-AFF1-A32EC624B5B4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IPOD</a:t>
          </a:r>
        </a:p>
        <a:p>
          <a:r>
            <a:rPr lang="es-CO" sz="1200" dirty="0" smtClean="0">
              <a:latin typeface="Arial" pitchFamily="34" charset="0"/>
              <a:cs typeface="Arial" pitchFamily="34" charset="0"/>
            </a:rPr>
            <a:t>El famoso iPod de Apple no fue el primer reproductor portátil de música pero si fue el primero que simplifico lo suficiente el proceso como para hacerlo cómodo 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C3F560D4-5386-4D80-9D98-5388C738CC8B}" type="parTrans" cxnId="{048B1205-0487-46E1-8683-3A5C515C8843}">
      <dgm:prSet/>
      <dgm:spPr/>
      <dgm:t>
        <a:bodyPr/>
        <a:lstStyle/>
        <a:p>
          <a:endParaRPr lang="es-CO"/>
        </a:p>
      </dgm:t>
    </dgm:pt>
    <dgm:pt modelId="{922DBA18-CC24-4CF3-9C57-EC689F199B6F}" type="sibTrans" cxnId="{048B1205-0487-46E1-8683-3A5C515C8843}">
      <dgm:prSet/>
      <dgm:spPr/>
      <dgm:t>
        <a:bodyPr/>
        <a:lstStyle/>
        <a:p>
          <a:endParaRPr lang="es-CO"/>
        </a:p>
      </dgm:t>
    </dgm:pt>
    <dgm:pt modelId="{DC098DCF-23B0-4EB9-90B2-ACABB11C463C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MOTOROLA</a:t>
          </a:r>
        </a:p>
        <a:p>
          <a:r>
            <a:rPr lang="es-CO" sz="1200" dirty="0" smtClean="0">
              <a:latin typeface="Arial" pitchFamily="34" charset="0"/>
              <a:cs typeface="Arial" pitchFamily="34" charset="0"/>
            </a:rPr>
            <a:t>El primer teléfono móvil que fue realmente funcional los anteriores eran demasiados grandes e incomodos</a:t>
          </a:r>
        </a:p>
      </dgm:t>
    </dgm:pt>
    <dgm:pt modelId="{52F6252A-636B-4B4E-98D3-32247D0D9648}" type="parTrans" cxnId="{0A7AA7E8-537B-4AC2-BD37-002579D29058}">
      <dgm:prSet/>
      <dgm:spPr/>
      <dgm:t>
        <a:bodyPr/>
        <a:lstStyle/>
        <a:p>
          <a:endParaRPr lang="es-CO"/>
        </a:p>
      </dgm:t>
    </dgm:pt>
    <dgm:pt modelId="{3CA850C1-15E5-433F-AB1C-09F6061625BC}" type="sibTrans" cxnId="{0A7AA7E8-537B-4AC2-BD37-002579D29058}">
      <dgm:prSet/>
      <dgm:spPr/>
      <dgm:t>
        <a:bodyPr/>
        <a:lstStyle/>
        <a:p>
          <a:endParaRPr lang="es-CO"/>
        </a:p>
      </dgm:t>
    </dgm:pt>
    <dgm:pt modelId="{BC2D14F6-7DDD-455F-9606-E76BCE98A507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WordPerfect es una increíble aplicación para dos  muy innovadora que puso la base para los futuros programas de procesamiento de texto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E5A34531-B858-42A9-A659-1DEADCCE2795}" type="parTrans" cxnId="{178EFC26-91E1-495A-BD43-6955DA7A876F}">
      <dgm:prSet/>
      <dgm:spPr/>
      <dgm:t>
        <a:bodyPr/>
        <a:lstStyle/>
        <a:p>
          <a:endParaRPr lang="es-CO"/>
        </a:p>
      </dgm:t>
    </dgm:pt>
    <dgm:pt modelId="{EE9FF321-BCB4-4188-AAC3-252AAA570531}" type="sibTrans" cxnId="{178EFC26-91E1-495A-BD43-6955DA7A876F}">
      <dgm:prSet/>
      <dgm:spPr/>
      <dgm:t>
        <a:bodyPr/>
        <a:lstStyle/>
        <a:p>
          <a:endParaRPr lang="es-CO"/>
        </a:p>
      </dgm:t>
    </dgm:pt>
    <dgm:pt modelId="{278D8294-3036-4F7B-8940-FE20335A18E0}">
      <dgm:prSet custT="1"/>
      <dgm:spPr/>
      <dgm:t>
        <a:bodyPr/>
        <a:lstStyle/>
        <a:p>
          <a:r>
            <a:rPr lang="es-CO" sz="1200" dirty="0" err="1" smtClean="0">
              <a:latin typeface="Arial" pitchFamily="34" charset="0"/>
              <a:cs typeface="Arial" pitchFamily="34" charset="0"/>
            </a:rPr>
            <a:t>tetris</a:t>
          </a:r>
          <a:r>
            <a:rPr lang="es-CO" sz="1200" dirty="0" smtClean="0">
              <a:latin typeface="Arial" pitchFamily="34" charset="0"/>
              <a:cs typeface="Arial" pitchFamily="34" charset="0"/>
            </a:rPr>
            <a:t> el famoso </a:t>
          </a:r>
          <a:r>
            <a:rPr lang="es-CO" sz="1200" dirty="0" err="1" smtClean="0">
              <a:latin typeface="Arial" pitchFamily="34" charset="0"/>
              <a:cs typeface="Arial" pitchFamily="34" charset="0"/>
            </a:rPr>
            <a:t>puzzle</a:t>
          </a:r>
          <a:r>
            <a:rPr lang="es-CO" sz="1200" dirty="0" smtClean="0">
              <a:latin typeface="Arial" pitchFamily="34" charset="0"/>
              <a:cs typeface="Arial" pitchFamily="34" charset="0"/>
            </a:rPr>
            <a:t> creado ´por el ruso </a:t>
          </a:r>
          <a:r>
            <a:rPr lang="es-CO" sz="1200" dirty="0" err="1" smtClean="0">
              <a:latin typeface="Arial" pitchFamily="34" charset="0"/>
              <a:cs typeface="Arial" pitchFamily="34" charset="0"/>
            </a:rPr>
            <a:t>alexey</a:t>
          </a:r>
          <a:r>
            <a:rPr lang="es-CO" sz="1200" dirty="0" smtClean="0">
              <a:latin typeface="Arial" pitchFamily="34" charset="0"/>
              <a:cs typeface="Arial" pitchFamily="34" charset="0"/>
            </a:rPr>
            <a:t> fue el primer videojuego que planteo un reto puramente </a:t>
          </a:r>
          <a:r>
            <a:rPr lang="es-CO" sz="1200" dirty="0" err="1" smtClean="0">
              <a:latin typeface="Arial" pitchFamily="34" charset="0"/>
              <a:cs typeface="Arial" pitchFamily="34" charset="0"/>
            </a:rPr>
            <a:t>cerebralT</a:t>
          </a:r>
          <a:r>
            <a:rPr lang="es-CO" sz="1200" dirty="0" smtClean="0">
              <a:latin typeface="Arial" pitchFamily="34" charset="0"/>
              <a:cs typeface="Arial" pitchFamily="34" charset="0"/>
            </a:rPr>
            <a:t>
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4F67EF5F-172D-4433-B495-8B63E44A706A}" type="parTrans" cxnId="{266CB1AF-7D66-4BFF-BD9C-FE7D7E4B9C36}">
      <dgm:prSet/>
      <dgm:spPr/>
      <dgm:t>
        <a:bodyPr/>
        <a:lstStyle/>
        <a:p>
          <a:endParaRPr lang="es-CO"/>
        </a:p>
      </dgm:t>
    </dgm:pt>
    <dgm:pt modelId="{31EF0396-B44F-432D-AED1-9612E4FDD148}" type="sibTrans" cxnId="{266CB1AF-7D66-4BFF-BD9C-FE7D7E4B9C36}">
      <dgm:prSet/>
      <dgm:spPr/>
      <dgm:t>
        <a:bodyPr/>
        <a:lstStyle/>
        <a:p>
          <a:endParaRPr lang="es-CO"/>
        </a:p>
      </dgm:t>
    </dgm:pt>
    <dgm:pt modelId="{C5F61C80-23FD-406F-8FC2-9C60ECF5034C}" type="pres">
      <dgm:prSet presAssocID="{98CAC3CF-F55B-48AC-8134-A65A69DA9A7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C931BCA-EB81-4949-A7B6-BA8723DAA354}" type="pres">
      <dgm:prSet presAssocID="{98CAC3CF-F55B-48AC-8134-A65A69DA9A72}" presName="diamond" presStyleLbl="bgShp" presStyleIdx="0" presStyleCnt="1"/>
      <dgm:spPr/>
    </dgm:pt>
    <dgm:pt modelId="{2EC59DCA-A938-431C-A4E2-41111C1AFDF8}" type="pres">
      <dgm:prSet presAssocID="{98CAC3CF-F55B-48AC-8134-A65A69DA9A72}" presName="quad1" presStyleLbl="node1" presStyleIdx="0" presStyleCnt="4" custScaleX="182374" custScaleY="99858" custLinFactNeighborX="-55088" custLinFactNeighborY="7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DFD49B-E46F-44D3-AB55-098781B8A958}" type="pres">
      <dgm:prSet presAssocID="{98CAC3CF-F55B-48AC-8134-A65A69DA9A72}" presName="quad2" presStyleLbl="node1" presStyleIdx="1" presStyleCnt="4" custScaleX="186380" custLinFactNeighborX="43551" custLinFactNeighborY="37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8029739-9F65-41BE-957F-64B79580B83E}" type="pres">
      <dgm:prSet presAssocID="{98CAC3CF-F55B-48AC-8134-A65A69DA9A72}" presName="quad3" presStyleLbl="node1" presStyleIdx="2" presStyleCnt="4" custScaleX="180451" custLinFactNeighborX="-56211" custLinFactNeighborY="122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D7A5B42-9D89-416A-888A-493B5A7381CA}" type="pres">
      <dgm:prSet presAssocID="{98CAC3CF-F55B-48AC-8134-A65A69DA9A72}" presName="quad4" presStyleLbl="node1" presStyleIdx="3" presStyleCnt="4" custScaleX="189185" custLinFactNeighborX="41648" custLinFactNeighborY="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78EFC26-91E1-495A-BD43-6955DA7A876F}" srcId="{98CAC3CF-F55B-48AC-8134-A65A69DA9A72}" destId="{BC2D14F6-7DDD-455F-9606-E76BCE98A507}" srcOrd="2" destOrd="0" parTransId="{E5A34531-B858-42A9-A659-1DEADCCE2795}" sibTransId="{EE9FF321-BCB4-4188-AAC3-252AAA570531}"/>
    <dgm:cxn modelId="{0A7AA7E8-537B-4AC2-BD37-002579D29058}" srcId="{98CAC3CF-F55B-48AC-8134-A65A69DA9A72}" destId="{DC098DCF-23B0-4EB9-90B2-ACABB11C463C}" srcOrd="1" destOrd="0" parTransId="{52F6252A-636B-4B4E-98D3-32247D0D9648}" sibTransId="{3CA850C1-15E5-433F-AB1C-09F6061625BC}"/>
    <dgm:cxn modelId="{18D7D51B-ABC6-4854-B6E9-749331A776C7}" type="presOf" srcId="{DC098DCF-23B0-4EB9-90B2-ACABB11C463C}" destId="{85DFD49B-E46F-44D3-AB55-098781B8A958}" srcOrd="0" destOrd="0" presId="urn:microsoft.com/office/officeart/2005/8/layout/matrix3"/>
    <dgm:cxn modelId="{A88F98E5-82B6-4220-8220-3A424C7D40B2}" type="presOf" srcId="{BC2D14F6-7DDD-455F-9606-E76BCE98A507}" destId="{D8029739-9F65-41BE-957F-64B79580B83E}" srcOrd="0" destOrd="0" presId="urn:microsoft.com/office/officeart/2005/8/layout/matrix3"/>
    <dgm:cxn modelId="{048B1205-0487-46E1-8683-3A5C515C8843}" srcId="{98CAC3CF-F55B-48AC-8134-A65A69DA9A72}" destId="{DB6AD286-618B-45A8-AFF1-A32EC624B5B4}" srcOrd="0" destOrd="0" parTransId="{C3F560D4-5386-4D80-9D98-5388C738CC8B}" sibTransId="{922DBA18-CC24-4CF3-9C57-EC689F199B6F}"/>
    <dgm:cxn modelId="{9AE625F5-64C6-46D7-ABD9-3F48CA7D649E}" type="presOf" srcId="{278D8294-3036-4F7B-8940-FE20335A18E0}" destId="{1D7A5B42-9D89-416A-888A-493B5A7381CA}" srcOrd="0" destOrd="0" presId="urn:microsoft.com/office/officeart/2005/8/layout/matrix3"/>
    <dgm:cxn modelId="{BBEE4777-3183-4599-8DA6-E5A7220AFE66}" type="presOf" srcId="{98CAC3CF-F55B-48AC-8134-A65A69DA9A72}" destId="{C5F61C80-23FD-406F-8FC2-9C60ECF5034C}" srcOrd="0" destOrd="0" presId="urn:microsoft.com/office/officeart/2005/8/layout/matrix3"/>
    <dgm:cxn modelId="{266CB1AF-7D66-4BFF-BD9C-FE7D7E4B9C36}" srcId="{98CAC3CF-F55B-48AC-8134-A65A69DA9A72}" destId="{278D8294-3036-4F7B-8940-FE20335A18E0}" srcOrd="3" destOrd="0" parTransId="{4F67EF5F-172D-4433-B495-8B63E44A706A}" sibTransId="{31EF0396-B44F-432D-AED1-9612E4FDD148}"/>
    <dgm:cxn modelId="{84F6B961-8E04-4A89-8BCB-AE4E25C2533C}" type="presOf" srcId="{DB6AD286-618B-45A8-AFF1-A32EC624B5B4}" destId="{2EC59DCA-A938-431C-A4E2-41111C1AFDF8}" srcOrd="0" destOrd="0" presId="urn:microsoft.com/office/officeart/2005/8/layout/matrix3"/>
    <dgm:cxn modelId="{51B69A67-31A0-4FA6-8B62-F038A22DAFB4}" type="presParOf" srcId="{C5F61C80-23FD-406F-8FC2-9C60ECF5034C}" destId="{BC931BCA-EB81-4949-A7B6-BA8723DAA354}" srcOrd="0" destOrd="0" presId="urn:microsoft.com/office/officeart/2005/8/layout/matrix3"/>
    <dgm:cxn modelId="{7055E747-1730-4E38-88AD-09C9EE38D7F7}" type="presParOf" srcId="{C5F61C80-23FD-406F-8FC2-9C60ECF5034C}" destId="{2EC59DCA-A938-431C-A4E2-41111C1AFDF8}" srcOrd="1" destOrd="0" presId="urn:microsoft.com/office/officeart/2005/8/layout/matrix3"/>
    <dgm:cxn modelId="{B4B3F8A5-3664-46F4-A903-77C2E6FB8639}" type="presParOf" srcId="{C5F61C80-23FD-406F-8FC2-9C60ECF5034C}" destId="{85DFD49B-E46F-44D3-AB55-098781B8A958}" srcOrd="2" destOrd="0" presId="urn:microsoft.com/office/officeart/2005/8/layout/matrix3"/>
    <dgm:cxn modelId="{4571DBC0-ADA8-4B74-900E-2083D2D223B8}" type="presParOf" srcId="{C5F61C80-23FD-406F-8FC2-9C60ECF5034C}" destId="{D8029739-9F65-41BE-957F-64B79580B83E}" srcOrd="3" destOrd="0" presId="urn:microsoft.com/office/officeart/2005/8/layout/matrix3"/>
    <dgm:cxn modelId="{1F5A0DDB-1E93-4843-BEA9-A0473FABE962}" type="presParOf" srcId="{C5F61C80-23FD-406F-8FC2-9C60ECF5034C}" destId="{1D7A5B42-9D89-416A-888A-493B5A7381C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A9D71F-459B-49CA-92A8-10B8890DBF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4400AA9-C9E5-4588-A0CE-B29D65D9E288}" type="pres">
      <dgm:prSet presAssocID="{C8A9D71F-459B-49CA-92A8-10B8890DBF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D20EF2B3-CD8B-43D4-9A2D-EE1C71B75B1C}" type="presOf" srcId="{C8A9D71F-459B-49CA-92A8-10B8890DBF9B}" destId="{B4400AA9-C9E5-4588-A0CE-B29D65D9E288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645B68-A78D-4AFF-BD2C-D762AF9F0B8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45AC63B-9934-4FC0-ACA7-1E498B4D8D71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Es un conjunto de elementos y variables que van a contextuar la acción humana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3F8CA3CF-2D88-401C-B0A8-D42D5B6E22DF}" type="parTrans" cxnId="{D026D0D2-AB50-4948-9BFB-C778340C907B}">
      <dgm:prSet/>
      <dgm:spPr/>
      <dgm:t>
        <a:bodyPr/>
        <a:lstStyle/>
        <a:p>
          <a:endParaRPr lang="es-CO"/>
        </a:p>
      </dgm:t>
    </dgm:pt>
    <dgm:pt modelId="{264C6D64-A971-4FCF-B91E-1F9D23733313}" type="sibTrans" cxnId="{D026D0D2-AB50-4948-9BFB-C778340C907B}">
      <dgm:prSet/>
      <dgm:spPr/>
      <dgm:t>
        <a:bodyPr/>
        <a:lstStyle/>
        <a:p>
          <a:endParaRPr lang="es-CO"/>
        </a:p>
      </dgm:t>
    </dgm:pt>
    <dgm:pt modelId="{9F0763A8-0890-41DC-AA2A-4B7BA9D1DDD2}">
      <dgm:prSet phldrT="[Texto]" custT="1"/>
      <dgm:spPr/>
      <dgm:t>
        <a:bodyPr/>
        <a:lstStyle/>
        <a:p>
          <a:r>
            <a:rPr lang="es-CO" sz="1200" dirty="0" smtClean="0">
              <a:latin typeface="Arial" pitchFamily="34" charset="0"/>
              <a:cs typeface="Arial" pitchFamily="34" charset="0"/>
            </a:rPr>
            <a:t>El sistema tecnológico permite establecer conexiones de una técnica</a:t>
          </a:r>
          <a:endParaRPr lang="es-CO" sz="1200" dirty="0">
            <a:latin typeface="Arial" pitchFamily="34" charset="0"/>
            <a:cs typeface="Arial" pitchFamily="34" charset="0"/>
          </a:endParaRPr>
        </a:p>
      </dgm:t>
    </dgm:pt>
    <dgm:pt modelId="{333AE739-80F7-4FD5-B9FD-CB59F999459F}" type="parTrans" cxnId="{8A11E5A4-C5A5-494B-8EC6-F1DD648438BF}">
      <dgm:prSet/>
      <dgm:spPr/>
      <dgm:t>
        <a:bodyPr/>
        <a:lstStyle/>
        <a:p>
          <a:endParaRPr lang="es-CO"/>
        </a:p>
      </dgm:t>
    </dgm:pt>
    <dgm:pt modelId="{DA5EC8EC-602D-42EB-8635-B914EBB91F8C}" type="sibTrans" cxnId="{8A11E5A4-C5A5-494B-8EC6-F1DD648438BF}">
      <dgm:prSet/>
      <dgm:spPr/>
      <dgm:t>
        <a:bodyPr/>
        <a:lstStyle/>
        <a:p>
          <a:endParaRPr lang="es-CO"/>
        </a:p>
      </dgm:t>
    </dgm:pt>
    <dgm:pt modelId="{13F5B54E-1019-4F1B-8B01-0038CB7E103E}">
      <dgm:prSet phldrT="[Texto]"/>
      <dgm:spPr/>
      <dgm:t>
        <a:bodyPr/>
        <a:lstStyle/>
        <a:p>
          <a:r>
            <a:rPr lang="es-CO" dirty="0" smtClean="0"/>
            <a:t>El sistema tecnológico se relaciona con el sistema productivo</a:t>
          </a:r>
          <a:endParaRPr lang="es-CO" dirty="0"/>
        </a:p>
      </dgm:t>
    </dgm:pt>
    <dgm:pt modelId="{EE4DECD7-C59D-4C0C-91D4-7C587EB95FA9}" type="parTrans" cxnId="{FBAF0D61-E2C6-40FD-BA5A-46683728DE08}">
      <dgm:prSet/>
      <dgm:spPr/>
      <dgm:t>
        <a:bodyPr/>
        <a:lstStyle/>
        <a:p>
          <a:endParaRPr lang="es-CO"/>
        </a:p>
      </dgm:t>
    </dgm:pt>
    <dgm:pt modelId="{C9F424B1-9BBF-4532-A35F-F858C6D0C525}" type="sibTrans" cxnId="{FBAF0D61-E2C6-40FD-BA5A-46683728DE08}">
      <dgm:prSet/>
      <dgm:spPr/>
      <dgm:t>
        <a:bodyPr/>
        <a:lstStyle/>
        <a:p>
          <a:endParaRPr lang="es-CO"/>
        </a:p>
      </dgm:t>
    </dgm:pt>
    <dgm:pt modelId="{0371CC1A-4E20-434C-A62E-1045FA61E458}" type="pres">
      <dgm:prSet presAssocID="{73645B68-A78D-4AFF-BD2C-D762AF9F0B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81D7945-77FF-413A-BB82-8268C3350EC2}" type="pres">
      <dgm:prSet presAssocID="{345AC63B-9934-4FC0-ACA7-1E498B4D8D71}" presName="parentLin" presStyleCnt="0"/>
      <dgm:spPr/>
    </dgm:pt>
    <dgm:pt modelId="{85F83931-4BAD-4833-ADFD-6DC78E10898C}" type="pres">
      <dgm:prSet presAssocID="{345AC63B-9934-4FC0-ACA7-1E498B4D8D71}" presName="parentLeftMargin" presStyleLbl="node1" presStyleIdx="0" presStyleCnt="3"/>
      <dgm:spPr/>
      <dgm:t>
        <a:bodyPr/>
        <a:lstStyle/>
        <a:p>
          <a:endParaRPr lang="es-CO"/>
        </a:p>
      </dgm:t>
    </dgm:pt>
    <dgm:pt modelId="{58024E9C-9978-487B-9CED-602BB9A42669}" type="pres">
      <dgm:prSet presAssocID="{345AC63B-9934-4FC0-ACA7-1E498B4D8D71}" presName="parentText" presStyleLbl="node1" presStyleIdx="0" presStyleCnt="3" custScaleY="207427" custLinFactX="3144" custLinFactY="-100000" custLinFactNeighborX="100000" custLinFactNeighborY="-115961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3AB8C48-1F5B-40A5-A167-DA0D1BA0EA17}" type="pres">
      <dgm:prSet presAssocID="{345AC63B-9934-4FC0-ACA7-1E498B4D8D71}" presName="negativeSpace" presStyleCnt="0"/>
      <dgm:spPr/>
    </dgm:pt>
    <dgm:pt modelId="{B6FCE535-D032-446D-8A80-38F280D8BF27}" type="pres">
      <dgm:prSet presAssocID="{345AC63B-9934-4FC0-ACA7-1E498B4D8D71}" presName="childText" presStyleLbl="conFgAcc1" presStyleIdx="0" presStyleCnt="3" custLinFactY="-296811" custLinFactNeighborX="-3156" custLinFactNeighborY="-300000">
        <dgm:presLayoutVars>
          <dgm:bulletEnabled val="1"/>
        </dgm:presLayoutVars>
      </dgm:prSet>
      <dgm:spPr/>
    </dgm:pt>
    <dgm:pt modelId="{A369E3C8-A5EC-4061-A64E-649B7F7DA562}" type="pres">
      <dgm:prSet presAssocID="{264C6D64-A971-4FCF-B91E-1F9D23733313}" presName="spaceBetweenRectangles" presStyleCnt="0"/>
      <dgm:spPr/>
    </dgm:pt>
    <dgm:pt modelId="{451CA1F8-80B4-4768-B617-795611F289A0}" type="pres">
      <dgm:prSet presAssocID="{9F0763A8-0890-41DC-AA2A-4B7BA9D1DDD2}" presName="parentLin" presStyleCnt="0"/>
      <dgm:spPr/>
    </dgm:pt>
    <dgm:pt modelId="{4AEA709C-E6AD-4BD4-8F0C-3CDCDFCA6C5F}" type="pres">
      <dgm:prSet presAssocID="{9F0763A8-0890-41DC-AA2A-4B7BA9D1DDD2}" presName="parentLeftMargin" presStyleLbl="node1" presStyleIdx="0" presStyleCnt="3"/>
      <dgm:spPr/>
      <dgm:t>
        <a:bodyPr/>
        <a:lstStyle/>
        <a:p>
          <a:endParaRPr lang="es-CO"/>
        </a:p>
      </dgm:t>
    </dgm:pt>
    <dgm:pt modelId="{6AD06028-16B8-4876-8C5C-027C86D44385}" type="pres">
      <dgm:prSet presAssocID="{9F0763A8-0890-41DC-AA2A-4B7BA9D1DDD2}" presName="parentText" presStyleLbl="node1" presStyleIdx="1" presStyleCnt="3" custScaleX="89854" custScaleY="183300" custLinFactX="4831" custLinFactNeighborX="100000" custLinFactNeighborY="-6634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A55A560-3558-47A8-BAC4-EC00649D897C}" type="pres">
      <dgm:prSet presAssocID="{9F0763A8-0890-41DC-AA2A-4B7BA9D1DDD2}" presName="negativeSpace" presStyleCnt="0"/>
      <dgm:spPr/>
    </dgm:pt>
    <dgm:pt modelId="{A2086DFD-E370-42DF-A275-C929C7C04393}" type="pres">
      <dgm:prSet presAssocID="{9F0763A8-0890-41DC-AA2A-4B7BA9D1DDD2}" presName="childText" presStyleLbl="conFgAcc1" presStyleIdx="1" presStyleCnt="3" custLinFactY="-119576" custLinFactNeighborX="-793" custLinFactNeighborY="-200000">
        <dgm:presLayoutVars>
          <dgm:bulletEnabled val="1"/>
        </dgm:presLayoutVars>
      </dgm:prSet>
      <dgm:spPr/>
    </dgm:pt>
    <dgm:pt modelId="{A2E9762A-B4D1-4F9F-8AF5-20EE1ECF9509}" type="pres">
      <dgm:prSet presAssocID="{DA5EC8EC-602D-42EB-8635-B914EBB91F8C}" presName="spaceBetweenRectangles" presStyleCnt="0"/>
      <dgm:spPr/>
    </dgm:pt>
    <dgm:pt modelId="{062E5CED-970E-42A6-BFAD-717C1E5BA8D6}" type="pres">
      <dgm:prSet presAssocID="{13F5B54E-1019-4F1B-8B01-0038CB7E103E}" presName="parentLin" presStyleCnt="0"/>
      <dgm:spPr/>
    </dgm:pt>
    <dgm:pt modelId="{203658C4-6638-4D8B-B509-D7FDFAACC7E5}" type="pres">
      <dgm:prSet presAssocID="{13F5B54E-1019-4F1B-8B01-0038CB7E103E}" presName="parentLeftMargin" presStyleLbl="node1" presStyleIdx="1" presStyleCnt="3"/>
      <dgm:spPr/>
      <dgm:t>
        <a:bodyPr/>
        <a:lstStyle/>
        <a:p>
          <a:endParaRPr lang="es-CO"/>
        </a:p>
      </dgm:t>
    </dgm:pt>
    <dgm:pt modelId="{2701ADB7-1FF1-4933-A6B5-6871269238C6}" type="pres">
      <dgm:prSet presAssocID="{13F5B54E-1019-4F1B-8B01-0038CB7E103E}" presName="parentText" presStyleLbl="node1" presStyleIdx="2" presStyleCnt="3" custScaleY="225241" custLinFactY="3245" custLinFactNeighborX="9676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0D64D8F-4934-4A41-BDDC-1B26852931B7}" type="pres">
      <dgm:prSet presAssocID="{13F5B54E-1019-4F1B-8B01-0038CB7E103E}" presName="negativeSpace" presStyleCnt="0"/>
      <dgm:spPr/>
    </dgm:pt>
    <dgm:pt modelId="{C581F5BA-6C17-4328-9723-97FC3D6A78A3}" type="pres">
      <dgm:prSet presAssocID="{13F5B54E-1019-4F1B-8B01-0038CB7E10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26D0D2-AB50-4948-9BFB-C778340C907B}" srcId="{73645B68-A78D-4AFF-BD2C-D762AF9F0B8C}" destId="{345AC63B-9934-4FC0-ACA7-1E498B4D8D71}" srcOrd="0" destOrd="0" parTransId="{3F8CA3CF-2D88-401C-B0A8-D42D5B6E22DF}" sibTransId="{264C6D64-A971-4FCF-B91E-1F9D23733313}"/>
    <dgm:cxn modelId="{8A11E5A4-C5A5-494B-8EC6-F1DD648438BF}" srcId="{73645B68-A78D-4AFF-BD2C-D762AF9F0B8C}" destId="{9F0763A8-0890-41DC-AA2A-4B7BA9D1DDD2}" srcOrd="1" destOrd="0" parTransId="{333AE739-80F7-4FD5-B9FD-CB59F999459F}" sibTransId="{DA5EC8EC-602D-42EB-8635-B914EBB91F8C}"/>
    <dgm:cxn modelId="{FBAF0D61-E2C6-40FD-BA5A-46683728DE08}" srcId="{73645B68-A78D-4AFF-BD2C-D762AF9F0B8C}" destId="{13F5B54E-1019-4F1B-8B01-0038CB7E103E}" srcOrd="2" destOrd="0" parTransId="{EE4DECD7-C59D-4C0C-91D4-7C587EB95FA9}" sibTransId="{C9F424B1-9BBF-4532-A35F-F858C6D0C525}"/>
    <dgm:cxn modelId="{94F2BE34-FDE6-4FB2-83DF-796336B00973}" type="presOf" srcId="{9F0763A8-0890-41DC-AA2A-4B7BA9D1DDD2}" destId="{6AD06028-16B8-4876-8C5C-027C86D44385}" srcOrd="1" destOrd="0" presId="urn:microsoft.com/office/officeart/2005/8/layout/list1"/>
    <dgm:cxn modelId="{19F62554-AA49-449F-9080-1EF6DEACE47C}" type="presOf" srcId="{9F0763A8-0890-41DC-AA2A-4B7BA9D1DDD2}" destId="{4AEA709C-E6AD-4BD4-8F0C-3CDCDFCA6C5F}" srcOrd="0" destOrd="0" presId="urn:microsoft.com/office/officeart/2005/8/layout/list1"/>
    <dgm:cxn modelId="{60F8B900-6DDA-473F-B745-FB46ADA276B7}" type="presOf" srcId="{345AC63B-9934-4FC0-ACA7-1E498B4D8D71}" destId="{58024E9C-9978-487B-9CED-602BB9A42669}" srcOrd="1" destOrd="0" presId="urn:microsoft.com/office/officeart/2005/8/layout/list1"/>
    <dgm:cxn modelId="{0C10115F-D299-43D2-BCEE-A238FCF953EB}" type="presOf" srcId="{73645B68-A78D-4AFF-BD2C-D762AF9F0B8C}" destId="{0371CC1A-4E20-434C-A62E-1045FA61E458}" srcOrd="0" destOrd="0" presId="urn:microsoft.com/office/officeart/2005/8/layout/list1"/>
    <dgm:cxn modelId="{1C3985A3-C952-412C-A7B9-716BEE025187}" type="presOf" srcId="{13F5B54E-1019-4F1B-8B01-0038CB7E103E}" destId="{2701ADB7-1FF1-4933-A6B5-6871269238C6}" srcOrd="1" destOrd="0" presId="urn:microsoft.com/office/officeart/2005/8/layout/list1"/>
    <dgm:cxn modelId="{0009ADFE-09B5-42CC-8AE7-D7DAE304369A}" type="presOf" srcId="{13F5B54E-1019-4F1B-8B01-0038CB7E103E}" destId="{203658C4-6638-4D8B-B509-D7FDFAACC7E5}" srcOrd="0" destOrd="0" presId="urn:microsoft.com/office/officeart/2005/8/layout/list1"/>
    <dgm:cxn modelId="{0FC091EF-DCB8-4BC8-8A57-CA711C4ED7FD}" type="presOf" srcId="{345AC63B-9934-4FC0-ACA7-1E498B4D8D71}" destId="{85F83931-4BAD-4833-ADFD-6DC78E10898C}" srcOrd="0" destOrd="0" presId="urn:microsoft.com/office/officeart/2005/8/layout/list1"/>
    <dgm:cxn modelId="{54304201-5731-4938-B19E-7C1B1AF3C1DC}" type="presParOf" srcId="{0371CC1A-4E20-434C-A62E-1045FA61E458}" destId="{381D7945-77FF-413A-BB82-8268C3350EC2}" srcOrd="0" destOrd="0" presId="urn:microsoft.com/office/officeart/2005/8/layout/list1"/>
    <dgm:cxn modelId="{7772E690-648A-4F81-AAD0-2ED219164AA2}" type="presParOf" srcId="{381D7945-77FF-413A-BB82-8268C3350EC2}" destId="{85F83931-4BAD-4833-ADFD-6DC78E10898C}" srcOrd="0" destOrd="0" presId="urn:microsoft.com/office/officeart/2005/8/layout/list1"/>
    <dgm:cxn modelId="{7CD38C3C-1BB0-4D8A-A8F3-B99050F5E8C6}" type="presParOf" srcId="{381D7945-77FF-413A-BB82-8268C3350EC2}" destId="{58024E9C-9978-487B-9CED-602BB9A42669}" srcOrd="1" destOrd="0" presId="urn:microsoft.com/office/officeart/2005/8/layout/list1"/>
    <dgm:cxn modelId="{C4A96714-325F-4471-ACC8-79920158F842}" type="presParOf" srcId="{0371CC1A-4E20-434C-A62E-1045FA61E458}" destId="{13AB8C48-1F5B-40A5-A167-DA0D1BA0EA17}" srcOrd="1" destOrd="0" presId="urn:microsoft.com/office/officeart/2005/8/layout/list1"/>
    <dgm:cxn modelId="{4D688823-555E-4D5C-9934-1EF35BD28257}" type="presParOf" srcId="{0371CC1A-4E20-434C-A62E-1045FA61E458}" destId="{B6FCE535-D032-446D-8A80-38F280D8BF27}" srcOrd="2" destOrd="0" presId="urn:microsoft.com/office/officeart/2005/8/layout/list1"/>
    <dgm:cxn modelId="{464C3A71-3D15-4925-A49D-6CA7D673F662}" type="presParOf" srcId="{0371CC1A-4E20-434C-A62E-1045FA61E458}" destId="{A369E3C8-A5EC-4061-A64E-649B7F7DA562}" srcOrd="3" destOrd="0" presId="urn:microsoft.com/office/officeart/2005/8/layout/list1"/>
    <dgm:cxn modelId="{94246797-E640-4C9A-BBBF-B5043E3055A2}" type="presParOf" srcId="{0371CC1A-4E20-434C-A62E-1045FA61E458}" destId="{451CA1F8-80B4-4768-B617-795611F289A0}" srcOrd="4" destOrd="0" presId="urn:microsoft.com/office/officeart/2005/8/layout/list1"/>
    <dgm:cxn modelId="{12F8E3D1-33AA-4B5F-9DE6-739D22EDF02F}" type="presParOf" srcId="{451CA1F8-80B4-4768-B617-795611F289A0}" destId="{4AEA709C-E6AD-4BD4-8F0C-3CDCDFCA6C5F}" srcOrd="0" destOrd="0" presId="urn:microsoft.com/office/officeart/2005/8/layout/list1"/>
    <dgm:cxn modelId="{C68A524B-E7AE-4EEB-8841-2AADC6C8DDBA}" type="presParOf" srcId="{451CA1F8-80B4-4768-B617-795611F289A0}" destId="{6AD06028-16B8-4876-8C5C-027C86D44385}" srcOrd="1" destOrd="0" presId="urn:microsoft.com/office/officeart/2005/8/layout/list1"/>
    <dgm:cxn modelId="{BCB6005E-D024-44CB-AAEB-C23B81EA2DA3}" type="presParOf" srcId="{0371CC1A-4E20-434C-A62E-1045FA61E458}" destId="{EA55A560-3558-47A8-BAC4-EC00649D897C}" srcOrd="5" destOrd="0" presId="urn:microsoft.com/office/officeart/2005/8/layout/list1"/>
    <dgm:cxn modelId="{C3E68E9B-02F8-4237-B102-27F28374B019}" type="presParOf" srcId="{0371CC1A-4E20-434C-A62E-1045FA61E458}" destId="{A2086DFD-E370-42DF-A275-C929C7C04393}" srcOrd="6" destOrd="0" presId="urn:microsoft.com/office/officeart/2005/8/layout/list1"/>
    <dgm:cxn modelId="{C0A7B1C4-ABF6-40C5-8203-8A025281F1F3}" type="presParOf" srcId="{0371CC1A-4E20-434C-A62E-1045FA61E458}" destId="{A2E9762A-B4D1-4F9F-8AF5-20EE1ECF9509}" srcOrd="7" destOrd="0" presId="urn:microsoft.com/office/officeart/2005/8/layout/list1"/>
    <dgm:cxn modelId="{947EE6F4-6DC5-4E5B-9DDA-5BA6BEFCC570}" type="presParOf" srcId="{0371CC1A-4E20-434C-A62E-1045FA61E458}" destId="{062E5CED-970E-42A6-BFAD-717C1E5BA8D6}" srcOrd="8" destOrd="0" presId="urn:microsoft.com/office/officeart/2005/8/layout/list1"/>
    <dgm:cxn modelId="{17D3B50E-6F62-4CC4-9370-DC9633C47A06}" type="presParOf" srcId="{062E5CED-970E-42A6-BFAD-717C1E5BA8D6}" destId="{203658C4-6638-4D8B-B509-D7FDFAACC7E5}" srcOrd="0" destOrd="0" presId="urn:microsoft.com/office/officeart/2005/8/layout/list1"/>
    <dgm:cxn modelId="{4CEB3EB1-9557-4CA1-A853-723739CADF06}" type="presParOf" srcId="{062E5CED-970E-42A6-BFAD-717C1E5BA8D6}" destId="{2701ADB7-1FF1-4933-A6B5-6871269238C6}" srcOrd="1" destOrd="0" presId="urn:microsoft.com/office/officeart/2005/8/layout/list1"/>
    <dgm:cxn modelId="{B0B1F387-B577-4929-B5E7-4E3C7AA0214C}" type="presParOf" srcId="{0371CC1A-4E20-434C-A62E-1045FA61E458}" destId="{50D64D8F-4934-4A41-BDDC-1B26852931B7}" srcOrd="9" destOrd="0" presId="urn:microsoft.com/office/officeart/2005/8/layout/list1"/>
    <dgm:cxn modelId="{2FCC54CC-9395-4213-8FF5-058216BEDD36}" type="presParOf" srcId="{0371CC1A-4E20-434C-A62E-1045FA61E458}" destId="{C581F5BA-6C17-4328-9723-97FC3D6A78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6C1D7-23DB-4B60-82B0-20FE9E6B1603}">
      <dsp:nvSpPr>
        <dsp:cNvPr id="0" name=""/>
        <dsp:cNvSpPr/>
      </dsp:nvSpPr>
      <dsp:spPr>
        <a:xfrm>
          <a:off x="4071932" y="1"/>
          <a:ext cx="1933164" cy="1294790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O" sz="15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>
              <a:solidFill>
                <a:srgbClr val="FF0000"/>
              </a:solidFill>
              <a:hlinkClick xmlns:r="http://schemas.openxmlformats.org/officeDocument/2006/relationships" r:id="rId1" action="ppaction://hlinkfile"/>
            </a:rPr>
            <a:t>TECNIOLOGIA</a:t>
          </a:r>
          <a:endParaRPr lang="es-CO" sz="1500" kern="1200" dirty="0">
            <a:solidFill>
              <a:srgbClr val="FF0000"/>
            </a:solidFill>
          </a:endParaRPr>
        </a:p>
      </dsp:txBody>
      <dsp:txXfrm>
        <a:off x="4355037" y="189619"/>
        <a:ext cx="1366954" cy="915554"/>
      </dsp:txXfrm>
    </dsp:sp>
    <dsp:sp modelId="{87D396F7-2B79-4F7F-91D9-217C742E574B}">
      <dsp:nvSpPr>
        <dsp:cNvPr id="0" name=""/>
        <dsp:cNvSpPr/>
      </dsp:nvSpPr>
      <dsp:spPr>
        <a:xfrm rot="1099416">
          <a:off x="5936327" y="738810"/>
          <a:ext cx="85063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>
        <a:off x="5936974" y="822801"/>
        <a:ext cx="59544" cy="264006"/>
      </dsp:txXfrm>
    </dsp:sp>
    <dsp:sp modelId="{12446D4C-9784-4F0C-A86C-06C3F340D5ED}">
      <dsp:nvSpPr>
        <dsp:cNvPr id="0" name=""/>
        <dsp:cNvSpPr/>
      </dsp:nvSpPr>
      <dsp:spPr>
        <a:xfrm>
          <a:off x="5929326" y="642913"/>
          <a:ext cx="2127994" cy="130373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PROCESOS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6240964" y="833840"/>
        <a:ext cx="1504718" cy="921880"/>
      </dsp:txXfrm>
    </dsp:sp>
    <dsp:sp modelId="{3C0DEEE2-166A-40A5-A772-B2537F4C1F1E}">
      <dsp:nvSpPr>
        <dsp:cNvPr id="0" name=""/>
        <dsp:cNvSpPr/>
      </dsp:nvSpPr>
      <dsp:spPr>
        <a:xfrm rot="4579732">
          <a:off x="7079389" y="1941293"/>
          <a:ext cx="249413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>
        <a:off x="7107959" y="1992943"/>
        <a:ext cx="174589" cy="264006"/>
      </dsp:txXfrm>
    </dsp:sp>
    <dsp:sp modelId="{C09AF213-B783-4642-852C-EF4E123B36A2}">
      <dsp:nvSpPr>
        <dsp:cNvPr id="0" name=""/>
        <dsp:cNvSpPr/>
      </dsp:nvSpPr>
      <dsp:spPr>
        <a:xfrm>
          <a:off x="6409384" y="2388877"/>
          <a:ext cx="2017255" cy="130373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PRODUCTOS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6704804" y="2579804"/>
        <a:ext cx="1426415" cy="921880"/>
      </dsp:txXfrm>
    </dsp:sp>
    <dsp:sp modelId="{572A8E4C-9262-47D2-BF6F-115132B80412}">
      <dsp:nvSpPr>
        <dsp:cNvPr id="0" name=""/>
        <dsp:cNvSpPr/>
      </dsp:nvSpPr>
      <dsp:spPr>
        <a:xfrm rot="5175500">
          <a:off x="7331358" y="3740081"/>
          <a:ext cx="293552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>
        <a:off x="7372517" y="3784144"/>
        <a:ext cx="205486" cy="264006"/>
      </dsp:txXfrm>
    </dsp:sp>
    <dsp:sp modelId="{50945D88-1D5F-45BA-B8C9-FEC49E2DA620}">
      <dsp:nvSpPr>
        <dsp:cNvPr id="0" name=""/>
        <dsp:cNvSpPr/>
      </dsp:nvSpPr>
      <dsp:spPr>
        <a:xfrm>
          <a:off x="6483392" y="4244086"/>
          <a:ext cx="2117421" cy="138829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</a:rPr>
            <a:t>SISTEMAS </a:t>
          </a: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TECNOLOGICOS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6793481" y="4447397"/>
        <a:ext cx="1497243" cy="981672"/>
      </dsp:txXfrm>
    </dsp:sp>
    <dsp:sp modelId="{59522BB8-A119-4521-A7B0-C42043A362CC}">
      <dsp:nvSpPr>
        <dsp:cNvPr id="0" name=""/>
        <dsp:cNvSpPr/>
      </dsp:nvSpPr>
      <dsp:spPr>
        <a:xfrm rot="7987423">
          <a:off x="6893355" y="5365978"/>
          <a:ext cx="84179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 rot="10800000">
        <a:off x="6914614" y="5444764"/>
        <a:ext cx="58925" cy="264006"/>
      </dsp:txXfrm>
    </dsp:sp>
    <dsp:sp modelId="{D83BAFB7-3969-4B3D-9578-8276450595BA}">
      <dsp:nvSpPr>
        <dsp:cNvPr id="0" name=""/>
        <dsp:cNvSpPr/>
      </dsp:nvSpPr>
      <dsp:spPr>
        <a:xfrm flipH="1">
          <a:off x="5500691" y="5519488"/>
          <a:ext cx="1740472" cy="133850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SERVICIOS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5755577" y="5715507"/>
        <a:ext cx="1230700" cy="946466"/>
      </dsp:txXfrm>
    </dsp:sp>
    <dsp:sp modelId="{AB63358E-DAC0-4800-97D4-976493A2C87C}">
      <dsp:nvSpPr>
        <dsp:cNvPr id="0" name=""/>
        <dsp:cNvSpPr/>
      </dsp:nvSpPr>
      <dsp:spPr>
        <a:xfrm rot="10789474">
          <a:off x="4880096" y="5972629"/>
          <a:ext cx="438560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 rot="10800000">
        <a:off x="5011664" y="6060430"/>
        <a:ext cx="306992" cy="264006"/>
      </dsp:txXfrm>
    </dsp:sp>
    <dsp:sp modelId="{9EE0BD5A-1AF7-4742-9341-CE729267F497}">
      <dsp:nvSpPr>
        <dsp:cNvPr id="0" name=""/>
        <dsp:cNvSpPr/>
      </dsp:nvSpPr>
      <dsp:spPr>
        <a:xfrm>
          <a:off x="2578662" y="5545278"/>
          <a:ext cx="2094579" cy="130373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ARTEFACTOS</a:t>
          </a:r>
          <a:r>
            <a:rPr lang="es-CO" sz="1500" b="1" kern="1200" dirty="0" smtClean="0">
              <a:solidFill>
                <a:srgbClr val="FF0000"/>
              </a:solidFill>
            </a:rPr>
            <a:t> 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2885406" y="5736205"/>
        <a:ext cx="1481091" cy="921880"/>
      </dsp:txXfrm>
    </dsp:sp>
    <dsp:sp modelId="{0B374E5F-5185-413D-B8E2-7C9EAE3BA29D}">
      <dsp:nvSpPr>
        <dsp:cNvPr id="0" name=""/>
        <dsp:cNvSpPr/>
      </dsp:nvSpPr>
      <dsp:spPr>
        <a:xfrm rot="13200000">
          <a:off x="2799361" y="5354340"/>
          <a:ext cx="168731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 rot="10800000">
        <a:off x="2844059" y="5458611"/>
        <a:ext cx="118112" cy="264006"/>
      </dsp:txXfrm>
    </dsp:sp>
    <dsp:sp modelId="{A423FB51-A5BA-4551-A562-EE1E02F10BA9}">
      <dsp:nvSpPr>
        <dsp:cNvPr id="0" name=""/>
        <dsp:cNvSpPr/>
      </dsp:nvSpPr>
      <dsp:spPr>
        <a:xfrm>
          <a:off x="1036318" y="4286362"/>
          <a:ext cx="2178631" cy="130373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HERRAMIENTAS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1355371" y="4477289"/>
        <a:ext cx="1540525" cy="921880"/>
      </dsp:txXfrm>
    </dsp:sp>
    <dsp:sp modelId="{4D496A19-430F-4937-BFCC-D54435463253}">
      <dsp:nvSpPr>
        <dsp:cNvPr id="0" name=""/>
        <dsp:cNvSpPr/>
      </dsp:nvSpPr>
      <dsp:spPr>
        <a:xfrm rot="15606733">
          <a:off x="1789072" y="3763196"/>
          <a:ext cx="340185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 rot="10800000">
        <a:off x="1848862" y="3901468"/>
        <a:ext cx="238130" cy="264006"/>
      </dsp:txXfrm>
    </dsp:sp>
    <dsp:sp modelId="{1BF8F269-AE04-4F11-BF19-FCD32195BF68}">
      <dsp:nvSpPr>
        <dsp:cNvPr id="0" name=""/>
        <dsp:cNvSpPr/>
      </dsp:nvSpPr>
      <dsp:spPr>
        <a:xfrm>
          <a:off x="714346" y="2357430"/>
          <a:ext cx="2150118" cy="130373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MATERIALES</a:t>
          </a:r>
          <a:r>
            <a:rPr lang="es-CO" sz="1500" b="1" kern="1200" dirty="0" smtClean="0">
              <a:solidFill>
                <a:srgbClr val="FF0000"/>
              </a:solidFill>
            </a:rPr>
            <a:t> 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1029223" y="2548357"/>
        <a:ext cx="1520364" cy="921880"/>
      </dsp:txXfrm>
    </dsp:sp>
    <dsp:sp modelId="{5DA808CF-54E8-4D2F-BDC3-C29B44672C66}">
      <dsp:nvSpPr>
        <dsp:cNvPr id="0" name=""/>
        <dsp:cNvSpPr/>
      </dsp:nvSpPr>
      <dsp:spPr>
        <a:xfrm rot="17755224">
          <a:off x="2082777" y="2077394"/>
          <a:ext cx="105241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>
        <a:off x="2091663" y="2179594"/>
        <a:ext cx="73669" cy="264006"/>
      </dsp:txXfrm>
    </dsp:sp>
    <dsp:sp modelId="{BA5B26C4-3132-4B1B-A91B-192E123ED345}">
      <dsp:nvSpPr>
        <dsp:cNvPr id="0" name=""/>
        <dsp:cNvSpPr/>
      </dsp:nvSpPr>
      <dsp:spPr>
        <a:xfrm>
          <a:off x="1193998" y="920396"/>
          <a:ext cx="2587651" cy="1303734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b="1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TECNICAS</a:t>
          </a:r>
          <a:endParaRPr lang="es-CO" sz="1500" b="1" kern="1200" dirty="0">
            <a:solidFill>
              <a:srgbClr val="FF0000"/>
            </a:solidFill>
          </a:endParaRPr>
        </a:p>
      </dsp:txBody>
      <dsp:txXfrm>
        <a:off x="1572951" y="1111323"/>
        <a:ext cx="1829745" cy="921880"/>
      </dsp:txXfrm>
    </dsp:sp>
    <dsp:sp modelId="{5FB68C34-7E74-46BA-A3B4-056A7F68D916}">
      <dsp:nvSpPr>
        <dsp:cNvPr id="0" name=""/>
        <dsp:cNvSpPr/>
      </dsp:nvSpPr>
      <dsp:spPr>
        <a:xfrm rot="20404177">
          <a:off x="3670103" y="857079"/>
          <a:ext cx="366746" cy="440010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1" kern="1200">
            <a:solidFill>
              <a:srgbClr val="FF0000"/>
            </a:solidFill>
          </a:endParaRPr>
        </a:p>
      </dsp:txBody>
      <dsp:txXfrm>
        <a:off x="3673398" y="963833"/>
        <a:ext cx="256722" cy="2640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A479E-B22B-4673-A816-129960531B27}">
      <dsp:nvSpPr>
        <dsp:cNvPr id="0" name=""/>
        <dsp:cNvSpPr/>
      </dsp:nvSpPr>
      <dsp:spPr>
        <a:xfrm>
          <a:off x="196207" y="1718"/>
          <a:ext cx="3514278" cy="210856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200" kern="1200" dirty="0"/>
        </a:p>
      </dsp:txBody>
      <dsp:txXfrm>
        <a:off x="196207" y="1718"/>
        <a:ext cx="3514278" cy="2108567"/>
      </dsp:txXfrm>
    </dsp:sp>
    <dsp:sp modelId="{E2F1F366-B64F-4BED-85C3-257E9E99497A}">
      <dsp:nvSpPr>
        <dsp:cNvPr id="0" name=""/>
        <dsp:cNvSpPr/>
      </dsp:nvSpPr>
      <dsp:spPr>
        <a:xfrm>
          <a:off x="4061913" y="1718"/>
          <a:ext cx="3514278" cy="2108567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200" kern="1200" dirty="0"/>
        </a:p>
      </dsp:txBody>
      <dsp:txXfrm>
        <a:off x="4061913" y="1718"/>
        <a:ext cx="3514278" cy="2108567"/>
      </dsp:txXfrm>
    </dsp:sp>
    <dsp:sp modelId="{246D4B56-4F09-411B-9106-27D39AAB97CA}">
      <dsp:nvSpPr>
        <dsp:cNvPr id="0" name=""/>
        <dsp:cNvSpPr/>
      </dsp:nvSpPr>
      <dsp:spPr>
        <a:xfrm>
          <a:off x="2014530" y="2463432"/>
          <a:ext cx="3514278" cy="210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El sistema de transporte es un conjunto de instalaciones fijas identidades de flujo y un sistema de control que permite movilizar personas.</a:t>
          </a:r>
          <a:endParaRPr lang="es-CO" sz="2200" kern="1200" dirty="0"/>
        </a:p>
      </dsp:txBody>
      <dsp:txXfrm>
        <a:off x="2014530" y="2463432"/>
        <a:ext cx="3514278" cy="21085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97009-9BFA-4033-A195-6639EC340E8B}">
      <dsp:nvSpPr>
        <dsp:cNvPr id="0" name=""/>
        <dsp:cNvSpPr/>
      </dsp:nvSpPr>
      <dsp:spPr>
        <a:xfrm>
          <a:off x="582929" y="0"/>
          <a:ext cx="660654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BACFF-FA67-4867-B429-0402753B406E}">
      <dsp:nvSpPr>
        <dsp:cNvPr id="0" name=""/>
        <dsp:cNvSpPr/>
      </dsp:nvSpPr>
      <dsp:spPr>
        <a:xfrm>
          <a:off x="0" y="1284603"/>
          <a:ext cx="233172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Es una área clave para  el manejo de la información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89275" y="1373878"/>
        <a:ext cx="2153170" cy="1650250"/>
      </dsp:txXfrm>
    </dsp:sp>
    <dsp:sp modelId="{CFE15732-15FE-4E57-B93C-480F1390566F}">
      <dsp:nvSpPr>
        <dsp:cNvPr id="0" name=""/>
        <dsp:cNvSpPr/>
      </dsp:nvSpPr>
      <dsp:spPr>
        <a:xfrm>
          <a:off x="2720339" y="1371599"/>
          <a:ext cx="233172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Sistemas operativos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Windows xp, active directory, Windows 2003 server ,Linux y redes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2809614" y="1460874"/>
        <a:ext cx="2153170" cy="1650250"/>
      </dsp:txXfrm>
    </dsp:sp>
    <dsp:sp modelId="{03FE6C90-2645-4180-8A80-916621332A56}">
      <dsp:nvSpPr>
        <dsp:cNvPr id="0" name=""/>
        <dsp:cNvSpPr/>
      </dsp:nvSpPr>
      <dsp:spPr>
        <a:xfrm>
          <a:off x="5440680" y="1356622"/>
          <a:ext cx="233172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Hasta los servicios personales requieren de tecnología por su buena </a:t>
          </a:r>
          <a:r>
            <a:rPr lang="es-CO" sz="1200" kern="1200" dirty="0" err="1" smtClean="0">
              <a:latin typeface="Arial" pitchFamily="34" charset="0"/>
              <a:cs typeface="Arial" pitchFamily="34" charset="0"/>
            </a:rPr>
            <a:t>prestacion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5529955" y="1445897"/>
        <a:ext cx="2153170" cy="16502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64571-77FF-475C-A5BA-134FC1A7453F}">
      <dsp:nvSpPr>
        <dsp:cNvPr id="0" name=""/>
        <dsp:cNvSpPr/>
      </dsp:nvSpPr>
      <dsp:spPr>
        <a:xfrm>
          <a:off x="3108959" y="215890"/>
          <a:ext cx="466344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 smtClean="0"/>
            <a:t>Las ropas de trabajo los útiles, los edificios donde se trabaja son productos tecnológicos.</a:t>
          </a:r>
          <a:endParaRPr lang="es-CO" sz="2200" kern="1200" dirty="0"/>
        </a:p>
      </dsp:txBody>
      <dsp:txXfrm>
        <a:off x="3108959" y="487966"/>
        <a:ext cx="3847211" cy="1632459"/>
      </dsp:txXfrm>
    </dsp:sp>
    <dsp:sp modelId="{7D0E7767-A0BE-427F-9841-3ECB28A3366B}">
      <dsp:nvSpPr>
        <dsp:cNvPr id="0" name=""/>
        <dsp:cNvSpPr/>
      </dsp:nvSpPr>
      <dsp:spPr>
        <a:xfrm>
          <a:off x="0" y="558"/>
          <a:ext cx="3108960" cy="217661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500" kern="1200" dirty="0"/>
        </a:p>
      </dsp:txBody>
      <dsp:txXfrm>
        <a:off x="106253" y="106811"/>
        <a:ext cx="2896454" cy="1964105"/>
      </dsp:txXfrm>
    </dsp:sp>
    <dsp:sp modelId="{28ED023D-F3DA-45CA-B3C1-1A5C01128099}">
      <dsp:nvSpPr>
        <dsp:cNvPr id="0" name=""/>
        <dsp:cNvSpPr/>
      </dsp:nvSpPr>
      <dsp:spPr>
        <a:xfrm>
          <a:off x="3108960" y="2394830"/>
          <a:ext cx="466344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 smtClean="0"/>
            <a:t>Las tecnologías de las telecomunicaciones han desarrollado los primeros satélites.</a:t>
          </a:r>
          <a:endParaRPr lang="es-CO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 smtClean="0"/>
            <a:t>.</a:t>
          </a:r>
          <a:endParaRPr lang="es-CO" sz="2200" kern="1200" dirty="0"/>
        </a:p>
      </dsp:txBody>
      <dsp:txXfrm>
        <a:off x="3108960" y="2666906"/>
        <a:ext cx="3847211" cy="1632459"/>
      </dsp:txXfrm>
    </dsp:sp>
    <dsp:sp modelId="{4ADE82DC-2177-4956-93DC-B509C77C585D}">
      <dsp:nvSpPr>
        <dsp:cNvPr id="0" name=""/>
        <dsp:cNvSpPr/>
      </dsp:nvSpPr>
      <dsp:spPr>
        <a:xfrm>
          <a:off x="85714" y="2395388"/>
          <a:ext cx="3108960" cy="2176611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118110" rIns="236220" bIns="11811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200" kern="1200"/>
        </a:p>
      </dsp:txBody>
      <dsp:txXfrm>
        <a:off x="191967" y="2501641"/>
        <a:ext cx="2896454" cy="19641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F20AF-AC59-4EF4-B4BE-3CC9C0E0A703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Es el principio de funcionamiento de los materiales usados en una construcción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6096000" cy="1219200"/>
      </dsp:txXfrm>
    </dsp:sp>
    <dsp:sp modelId="{6E32D5BA-127D-4CD4-AD73-1A621C649B59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Identificación del problema practico a resolver en esta etapa debe quedar acotado las características del problema como los factores externos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2976" y="1219200"/>
        <a:ext cx="2030015" cy="2560320"/>
      </dsp:txXfrm>
    </dsp:sp>
    <dsp:sp modelId="{CFCE0B83-1AD2-4BD4-86F6-62D6BD91B360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Las factores externos son por ejemplo la temperatura máxima y mínima del agua en las diferentes estaciones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2032992" y="1219200"/>
        <a:ext cx="2030015" cy="2560320"/>
      </dsp:txXfrm>
    </dsp:sp>
    <dsp:sp modelId="{441E6A6C-BB88-44B7-8FEF-7DE867363DAE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PRINCIPIO DE FUNCIONAMIENTO: hay diferentes maneras de resolver un problema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4063007" y="1219200"/>
        <a:ext cx="2030015" cy="2560320"/>
      </dsp:txXfrm>
    </dsp:sp>
    <dsp:sp modelId="{965D066B-CAF7-45B3-A02E-D21E8094CFEB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0656E-180C-426F-A817-A7CEB0A47A63}">
      <dsp:nvSpPr>
        <dsp:cNvPr id="0" name=""/>
        <dsp:cNvSpPr/>
      </dsp:nvSpPr>
      <dsp:spPr>
        <a:xfrm>
          <a:off x="2277" y="1143669"/>
          <a:ext cx="2284660" cy="228466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2" tIns="17780" rIns="12573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/>
        </a:p>
      </dsp:txBody>
      <dsp:txXfrm>
        <a:off x="336858" y="1478250"/>
        <a:ext cx="1615498" cy="1615498"/>
      </dsp:txXfrm>
    </dsp:sp>
    <dsp:sp modelId="{E705FBD1-F48A-43A4-8C41-5D9179D710FE}">
      <dsp:nvSpPr>
        <dsp:cNvPr id="0" name=""/>
        <dsp:cNvSpPr/>
      </dsp:nvSpPr>
      <dsp:spPr>
        <a:xfrm>
          <a:off x="1830005" y="1143669"/>
          <a:ext cx="2284660" cy="22846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2" tIns="17780" rIns="12573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Postes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Lámparas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Timbres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Juegos de parque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Fusiles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otros</a:t>
          </a:r>
          <a:endParaRPr lang="es-CO" sz="1400" kern="1200" dirty="0"/>
        </a:p>
      </dsp:txBody>
      <dsp:txXfrm>
        <a:off x="2164586" y="1478250"/>
        <a:ext cx="1615498" cy="1615498"/>
      </dsp:txXfrm>
    </dsp:sp>
    <dsp:sp modelId="{1AED7CE9-DB87-42BC-ABA0-F2FA78702FB7}">
      <dsp:nvSpPr>
        <dsp:cNvPr id="0" name=""/>
        <dsp:cNvSpPr/>
      </dsp:nvSpPr>
      <dsp:spPr>
        <a:xfrm>
          <a:off x="3657733" y="1143669"/>
          <a:ext cx="2284660" cy="228466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2" tIns="17780" rIns="12573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400" kern="1200" dirty="0"/>
        </a:p>
      </dsp:txBody>
      <dsp:txXfrm>
        <a:off x="3992314" y="1478250"/>
        <a:ext cx="1615498" cy="1615498"/>
      </dsp:txXfrm>
    </dsp:sp>
    <dsp:sp modelId="{ECD943D1-6D1C-46C9-B404-CBF99B95CD4F}">
      <dsp:nvSpPr>
        <dsp:cNvPr id="0" name=""/>
        <dsp:cNvSpPr/>
      </dsp:nvSpPr>
      <dsp:spPr>
        <a:xfrm>
          <a:off x="5485462" y="1143669"/>
          <a:ext cx="2284660" cy="22846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2" tIns="17780" rIns="12573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err="1" smtClean="0"/>
            <a:t>Placha</a:t>
          </a:r>
          <a:endParaRPr lang="es-CO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Televiso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Computadora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Lavadora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 DVD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OTROS</a:t>
          </a:r>
          <a:endParaRPr lang="es-CO" sz="1400" kern="1200" dirty="0"/>
        </a:p>
      </dsp:txBody>
      <dsp:txXfrm>
        <a:off x="5820043" y="1478250"/>
        <a:ext cx="1615498" cy="161549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1AF13-B84E-4BC1-9FFF-F99332ED4884}">
      <dsp:nvSpPr>
        <dsp:cNvPr id="0" name=""/>
        <dsp:cNvSpPr/>
      </dsp:nvSpPr>
      <dsp:spPr>
        <a:xfrm>
          <a:off x="1600200" y="0"/>
          <a:ext cx="4572000" cy="4572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DE963-DD3A-472D-815E-7BE58CEF787D}">
      <dsp:nvSpPr>
        <dsp:cNvPr id="0" name=""/>
        <dsp:cNvSpPr/>
      </dsp:nvSpPr>
      <dsp:spPr>
        <a:xfrm>
          <a:off x="1897380" y="297180"/>
          <a:ext cx="182880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Las herramientas tecnológicas brindan fácil acceso a la información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1986655" y="386455"/>
        <a:ext cx="1650250" cy="1650250"/>
      </dsp:txXfrm>
    </dsp:sp>
    <dsp:sp modelId="{14CE64CF-B430-4C9D-AE36-F3A3E743C7BA}">
      <dsp:nvSpPr>
        <dsp:cNvPr id="0" name=""/>
        <dsp:cNvSpPr/>
      </dsp:nvSpPr>
      <dsp:spPr>
        <a:xfrm>
          <a:off x="4046220" y="297180"/>
          <a:ext cx="182880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WORD: nos permite desarrollar trabajos escritos y nos ayudan a mejorar nuestras habilidades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4135495" y="386455"/>
        <a:ext cx="1650250" cy="1650250"/>
      </dsp:txXfrm>
    </dsp:sp>
    <dsp:sp modelId="{EDB3404E-1748-4FBF-8E88-D16BE436D523}">
      <dsp:nvSpPr>
        <dsp:cNvPr id="0" name=""/>
        <dsp:cNvSpPr/>
      </dsp:nvSpPr>
      <dsp:spPr>
        <a:xfrm>
          <a:off x="1897380" y="2446019"/>
          <a:ext cx="182880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POWER POINT :generador de presentaciones multimedia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1986655" y="2535294"/>
        <a:ext cx="1650250" cy="1650250"/>
      </dsp:txXfrm>
    </dsp:sp>
    <dsp:sp modelId="{EE6987B7-FFC1-4506-97CD-37C03288E9D3}">
      <dsp:nvSpPr>
        <dsp:cNvPr id="0" name=""/>
        <dsp:cNvSpPr/>
      </dsp:nvSpPr>
      <dsp:spPr>
        <a:xfrm>
          <a:off x="4046220" y="2446019"/>
          <a:ext cx="182880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PUBLISHER: es una aplicación de diseño que permite crear folletos tarjetas se hace de una forma rápida y sencilla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4135495" y="2535294"/>
        <a:ext cx="1650250" cy="16502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43328-324F-4CB2-B822-1445F79279D7}">
      <dsp:nvSpPr>
        <dsp:cNvPr id="0" name=""/>
        <dsp:cNvSpPr/>
      </dsp:nvSpPr>
      <dsp:spPr>
        <a:xfrm>
          <a:off x="948" y="1360940"/>
          <a:ext cx="1850119" cy="1850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818" tIns="12700" rIns="101818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WORD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PERMITE DESARROLLAR TRABAJOS ESCRITOS CON CORRECTO USO DE ORTOGRAFIA Y NOS AYUDA A DESARROLLAR NUESTRAS HABILIDADES PARA LA ESCRITURA.</a:t>
          </a:r>
          <a:endParaRPr lang="es-CO" sz="1000" kern="1200" dirty="0"/>
        </a:p>
      </dsp:txBody>
      <dsp:txXfrm>
        <a:off x="271892" y="1631884"/>
        <a:ext cx="1308231" cy="1308231"/>
      </dsp:txXfrm>
    </dsp:sp>
    <dsp:sp modelId="{FFC12457-3C11-4412-A076-C1CB58A4EA8C}">
      <dsp:nvSpPr>
        <dsp:cNvPr id="0" name=""/>
        <dsp:cNvSpPr/>
      </dsp:nvSpPr>
      <dsp:spPr>
        <a:xfrm>
          <a:off x="1481044" y="1360940"/>
          <a:ext cx="1850119" cy="1850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818" tIns="11430" rIns="10181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POWER POINT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GENERADOR DE PRESENTACIONES, ESTA PUEDE CON TENER TEXTO TABLAS ,SONIDOS ,ETC</a:t>
          </a:r>
          <a:endParaRPr lang="es-CO" sz="900" kern="1200" dirty="0"/>
        </a:p>
      </dsp:txBody>
      <dsp:txXfrm>
        <a:off x="1751988" y="1631884"/>
        <a:ext cx="1308231" cy="1308231"/>
      </dsp:txXfrm>
    </dsp:sp>
    <dsp:sp modelId="{900B18F0-D932-4652-AE2B-03B76A8250DD}">
      <dsp:nvSpPr>
        <dsp:cNvPr id="0" name=""/>
        <dsp:cNvSpPr/>
      </dsp:nvSpPr>
      <dsp:spPr>
        <a:xfrm>
          <a:off x="2943219" y="1287453"/>
          <a:ext cx="1850119" cy="1850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818" tIns="11430" rIns="10181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PUBLISHER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PERMITE C REA FOLLETOS VOLOTINES ,ETC DE FOTMA SENCILLA.</a:t>
          </a:r>
          <a:endParaRPr lang="es-CO" sz="900" kern="1200" dirty="0"/>
        </a:p>
      </dsp:txBody>
      <dsp:txXfrm>
        <a:off x="3214163" y="1558397"/>
        <a:ext cx="1308231" cy="1308231"/>
      </dsp:txXfrm>
    </dsp:sp>
    <dsp:sp modelId="{A69B8CC5-5A20-47CA-A1C7-ABFB35F63197}">
      <dsp:nvSpPr>
        <dsp:cNvPr id="0" name=""/>
        <dsp:cNvSpPr/>
      </dsp:nvSpPr>
      <dsp:spPr>
        <a:xfrm>
          <a:off x="4371982" y="1144587"/>
          <a:ext cx="1850119" cy="1850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818" tIns="11430" rIns="10181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EXCEL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PERMITE HACER OPERACIONES MATEMATICAS  DE MANERA RAPIDA Y PUEDEN HABER PLANTILLAS</a:t>
          </a:r>
          <a:endParaRPr lang="es-CO" sz="900" kern="1200" dirty="0"/>
        </a:p>
      </dsp:txBody>
      <dsp:txXfrm>
        <a:off x="4642926" y="1415531"/>
        <a:ext cx="1308231" cy="1308231"/>
      </dsp:txXfrm>
    </dsp:sp>
    <dsp:sp modelId="{2DE2318C-2CD2-4EE2-AC4E-05BA96E9CF7C}">
      <dsp:nvSpPr>
        <dsp:cNvPr id="0" name=""/>
        <dsp:cNvSpPr/>
      </dsp:nvSpPr>
      <dsp:spPr>
        <a:xfrm>
          <a:off x="5921331" y="1360940"/>
          <a:ext cx="1850119" cy="1850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818" tIns="11430" rIns="10181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FLASH 5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PERMITE CREAR PAGINAS WEB ES UNA APLICACIÓN DE ALTO CONTENIDO DONDE SE PUEDEN AÑADIR ANIMACIONES.</a:t>
          </a:r>
        </a:p>
      </dsp:txBody>
      <dsp:txXfrm>
        <a:off x="6192275" y="1631884"/>
        <a:ext cx="1308231" cy="130823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58808-B7BC-48AA-A84B-E7BB8995EDB1}">
      <dsp:nvSpPr>
        <dsp:cNvPr id="0" name=""/>
        <dsp:cNvSpPr/>
      </dsp:nvSpPr>
      <dsp:spPr>
        <a:xfrm>
          <a:off x="14263" y="573079"/>
          <a:ext cx="2041773" cy="2425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Arial" pitchFamily="34" charset="0"/>
              <a:cs typeface="Arial" pitchFamily="34" charset="0"/>
            </a:rPr>
            <a:t>Es un recurso elaborado por la comunidad</a:t>
          </a:r>
          <a:endParaRPr lang="es-CO" sz="1600" kern="1200" dirty="0">
            <a:latin typeface="Arial" pitchFamily="34" charset="0"/>
            <a:cs typeface="Arial" pitchFamily="34" charset="0"/>
          </a:endParaRPr>
        </a:p>
      </dsp:txBody>
      <dsp:txXfrm>
        <a:off x="74064" y="632880"/>
        <a:ext cx="1922171" cy="2306122"/>
      </dsp:txXfrm>
    </dsp:sp>
    <dsp:sp modelId="{4AD046D5-3214-469D-8FB5-75C29598C956}">
      <dsp:nvSpPr>
        <dsp:cNvPr id="0" name=""/>
        <dsp:cNvSpPr/>
      </dsp:nvSpPr>
      <dsp:spPr>
        <a:xfrm rot="659193">
          <a:off x="2272045" y="1819083"/>
          <a:ext cx="475908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>
        <a:off x="2273353" y="1906750"/>
        <a:ext cx="333136" cy="303815"/>
      </dsp:txXfrm>
    </dsp:sp>
    <dsp:sp modelId="{DBE87353-BE91-4B63-B5BD-E2B9DACE12F4}">
      <dsp:nvSpPr>
        <dsp:cNvPr id="0" name=""/>
        <dsp:cNvSpPr/>
      </dsp:nvSpPr>
      <dsp:spPr>
        <a:xfrm>
          <a:off x="2937518" y="1140595"/>
          <a:ext cx="2041773" cy="242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Los materiales se clasifican en materiales pétreos metales y maderas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2997319" y="1200396"/>
        <a:ext cx="1922171" cy="2306110"/>
      </dsp:txXfrm>
    </dsp:sp>
    <dsp:sp modelId="{9DCAC152-165A-40B3-9A32-CBCE1BD78145}">
      <dsp:nvSpPr>
        <dsp:cNvPr id="0" name=""/>
        <dsp:cNvSpPr/>
      </dsp:nvSpPr>
      <dsp:spPr>
        <a:xfrm rot="614065">
          <a:off x="5163580" y="2354329"/>
          <a:ext cx="403931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>
        <a:off x="5164544" y="2444836"/>
        <a:ext cx="282752" cy="303815"/>
      </dsp:txXfrm>
    </dsp:sp>
    <dsp:sp modelId="{511FAE51-8FDC-4691-AC0B-35E91B411241}">
      <dsp:nvSpPr>
        <dsp:cNvPr id="0" name=""/>
        <dsp:cNvSpPr/>
      </dsp:nvSpPr>
      <dsp:spPr>
        <a:xfrm>
          <a:off x="5729300" y="1644654"/>
          <a:ext cx="2041773" cy="2425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Productos quimicos:plastico confección residuos orgánicos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5789101" y="1704455"/>
        <a:ext cx="1922171" cy="230609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364F9-2990-4DA9-83EA-9C64108CFAE8}">
      <dsp:nvSpPr>
        <dsp:cNvPr id="0" name=""/>
        <dsp:cNvSpPr/>
      </dsp:nvSpPr>
      <dsp:spPr>
        <a:xfrm>
          <a:off x="3108960" y="1339"/>
          <a:ext cx="4663440" cy="1062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Acero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Hierro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Aluminio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estaño 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plomo</a:t>
          </a:r>
          <a:endParaRPr lang="es-CO" sz="900" kern="1200" dirty="0"/>
        </a:p>
      </dsp:txBody>
      <dsp:txXfrm>
        <a:off x="3108960" y="134168"/>
        <a:ext cx="4264953" cy="796974"/>
      </dsp:txXfrm>
    </dsp:sp>
    <dsp:sp modelId="{CEF8D3BD-64A4-47CF-A450-0FC5B2AF3267}">
      <dsp:nvSpPr>
        <dsp:cNvPr id="0" name=""/>
        <dsp:cNvSpPr/>
      </dsp:nvSpPr>
      <dsp:spPr>
        <a:xfrm>
          <a:off x="0" y="0"/>
          <a:ext cx="3108960" cy="1062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MARERIALES METALICOS</a:t>
          </a:r>
          <a:endParaRPr lang="es-CO" sz="3000" kern="1200" dirty="0"/>
        </a:p>
      </dsp:txBody>
      <dsp:txXfrm>
        <a:off x="51873" y="51873"/>
        <a:ext cx="3005214" cy="958886"/>
      </dsp:txXfrm>
    </dsp:sp>
    <dsp:sp modelId="{1E0BD1F4-0113-4C5C-A56F-5CAC3182D799}">
      <dsp:nvSpPr>
        <dsp:cNvPr id="0" name=""/>
        <dsp:cNvSpPr/>
      </dsp:nvSpPr>
      <dsp:spPr>
        <a:xfrm>
          <a:off x="3014665" y="1216024"/>
          <a:ext cx="4663440" cy="1062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roblé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Cerámica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Pinos 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otros</a:t>
          </a:r>
          <a:endParaRPr lang="es-CO" sz="900" kern="1200" dirty="0"/>
        </a:p>
      </dsp:txBody>
      <dsp:txXfrm>
        <a:off x="3014665" y="1348853"/>
        <a:ext cx="4264953" cy="796974"/>
      </dsp:txXfrm>
    </dsp:sp>
    <dsp:sp modelId="{4A18EEDC-5DD1-45AC-8403-C572424F523D}">
      <dsp:nvSpPr>
        <dsp:cNvPr id="0" name=""/>
        <dsp:cNvSpPr/>
      </dsp:nvSpPr>
      <dsp:spPr>
        <a:xfrm>
          <a:off x="0" y="1140598"/>
          <a:ext cx="3108960" cy="1062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MADERA</a:t>
          </a:r>
          <a:endParaRPr lang="es-CO" sz="3000" kern="1200" dirty="0"/>
        </a:p>
      </dsp:txBody>
      <dsp:txXfrm>
        <a:off x="51873" y="1192471"/>
        <a:ext cx="3005214" cy="958886"/>
      </dsp:txXfrm>
    </dsp:sp>
    <dsp:sp modelId="{F4432BC0-5B65-42A3-A198-F445398FCF3A}">
      <dsp:nvSpPr>
        <dsp:cNvPr id="0" name=""/>
        <dsp:cNvSpPr/>
      </dsp:nvSpPr>
      <dsp:spPr>
        <a:xfrm>
          <a:off x="3108960" y="2339131"/>
          <a:ext cx="4663440" cy="1062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VEGETAL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 ANIMAL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MINERAL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 OTRAS</a:t>
          </a:r>
          <a:endParaRPr lang="es-CO" sz="900" kern="1200" dirty="0"/>
        </a:p>
      </dsp:txBody>
      <dsp:txXfrm>
        <a:off x="3108960" y="2471960"/>
        <a:ext cx="4264953" cy="796974"/>
      </dsp:txXfrm>
    </dsp:sp>
    <dsp:sp modelId="{FB10E52E-F255-4936-8A43-C38EB5A4F102}">
      <dsp:nvSpPr>
        <dsp:cNvPr id="0" name=""/>
        <dsp:cNvSpPr/>
      </dsp:nvSpPr>
      <dsp:spPr>
        <a:xfrm>
          <a:off x="0" y="2430464"/>
          <a:ext cx="3108960" cy="1062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FIBRAS</a:t>
          </a:r>
          <a:r>
            <a:rPr lang="es-CO" sz="3000" kern="1200" baseline="0" dirty="0" smtClean="0"/>
            <a:t> TEXTILES</a:t>
          </a:r>
          <a:endParaRPr lang="es-CO" sz="3000" kern="1200" dirty="0"/>
        </a:p>
      </dsp:txBody>
      <dsp:txXfrm>
        <a:off x="51873" y="2482337"/>
        <a:ext cx="3005214" cy="958886"/>
      </dsp:txXfrm>
    </dsp:sp>
    <dsp:sp modelId="{186C1603-8791-4E01-80E2-AEAD44E7DDF1}">
      <dsp:nvSpPr>
        <dsp:cNvPr id="0" name=""/>
        <dsp:cNvSpPr/>
      </dsp:nvSpPr>
      <dsp:spPr>
        <a:xfrm>
          <a:off x="3009535" y="3444854"/>
          <a:ext cx="4663440" cy="1062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VIDRIO</a:t>
          </a:r>
          <a:endParaRPr lang="es-CO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900" kern="1200" dirty="0" smtClean="0"/>
            <a:t>ABLATIVO</a:t>
          </a:r>
          <a:endParaRPr lang="es-CO" sz="900" kern="1200" dirty="0"/>
        </a:p>
      </dsp:txBody>
      <dsp:txXfrm>
        <a:off x="3009535" y="3577683"/>
        <a:ext cx="4264953" cy="796974"/>
      </dsp:txXfrm>
    </dsp:sp>
    <dsp:sp modelId="{E9265A66-0EC6-4D02-AFB8-884D50D662AE}">
      <dsp:nvSpPr>
        <dsp:cNvPr id="0" name=""/>
        <dsp:cNvSpPr/>
      </dsp:nvSpPr>
      <dsp:spPr>
        <a:xfrm>
          <a:off x="0" y="3508027"/>
          <a:ext cx="3108960" cy="1062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MATERIALES</a:t>
          </a:r>
          <a:r>
            <a:rPr lang="es-CO" sz="3000" kern="1200" baseline="0" dirty="0" smtClean="0"/>
            <a:t> COMPUESTOS</a:t>
          </a:r>
          <a:endParaRPr lang="es-CO" sz="3000" kern="1200" dirty="0"/>
        </a:p>
      </dsp:txBody>
      <dsp:txXfrm>
        <a:off x="51873" y="3559900"/>
        <a:ext cx="3005214" cy="958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E8419-6403-4238-8C7B-AAF8FC717777}">
      <dsp:nvSpPr>
        <dsp:cNvPr id="0" name=""/>
        <dsp:cNvSpPr/>
      </dsp:nvSpPr>
      <dsp:spPr>
        <a:xfrm>
          <a:off x="3539898" y="1977992"/>
          <a:ext cx="2746601" cy="879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775"/>
              </a:lnTo>
              <a:lnTo>
                <a:pt x="2746601" y="593775"/>
              </a:lnTo>
              <a:lnTo>
                <a:pt x="2746601" y="8796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22459-400B-466C-A793-06154D206DF0}">
      <dsp:nvSpPr>
        <dsp:cNvPr id="0" name=""/>
        <dsp:cNvSpPr/>
      </dsp:nvSpPr>
      <dsp:spPr>
        <a:xfrm>
          <a:off x="2315762" y="1977992"/>
          <a:ext cx="1224135" cy="704630"/>
        </a:xfrm>
        <a:custGeom>
          <a:avLst/>
          <a:gdLst/>
          <a:ahLst/>
          <a:cxnLst/>
          <a:rect l="0" t="0" r="0" b="0"/>
          <a:pathLst>
            <a:path>
              <a:moveTo>
                <a:pt x="1224135" y="0"/>
              </a:moveTo>
              <a:lnTo>
                <a:pt x="1224135" y="418737"/>
              </a:lnTo>
              <a:lnTo>
                <a:pt x="0" y="418737"/>
              </a:lnTo>
              <a:lnTo>
                <a:pt x="0" y="7046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C0E15-E311-44F6-86C3-FBB200B8DBBC}">
      <dsp:nvSpPr>
        <dsp:cNvPr id="0" name=""/>
        <dsp:cNvSpPr/>
      </dsp:nvSpPr>
      <dsp:spPr>
        <a:xfrm>
          <a:off x="1996848" y="18318"/>
          <a:ext cx="3086099" cy="1959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BE740-6EA1-40E5-B138-CC1E26C5452E}">
      <dsp:nvSpPr>
        <dsp:cNvPr id="0" name=""/>
        <dsp:cNvSpPr/>
      </dsp:nvSpPr>
      <dsp:spPr>
        <a:xfrm>
          <a:off x="2339748" y="344073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Es el conjunto de conocimientos técnicos ordenados científicamente   </a:t>
          </a:r>
          <a:endParaRPr lang="es-CO" sz="2300" kern="1200" dirty="0"/>
        </a:p>
      </dsp:txBody>
      <dsp:txXfrm>
        <a:off x="2397145" y="401470"/>
        <a:ext cx="2971305" cy="1844879"/>
      </dsp:txXfrm>
    </dsp:sp>
    <dsp:sp modelId="{DF00EB31-B96F-49D2-A184-4D3B3E861CF2}">
      <dsp:nvSpPr>
        <dsp:cNvPr id="0" name=""/>
        <dsp:cNvSpPr/>
      </dsp:nvSpPr>
      <dsp:spPr>
        <a:xfrm>
          <a:off x="772712" y="2682622"/>
          <a:ext cx="3086099" cy="1959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1C143-55F6-4126-AFBC-7866FDBA7D86}">
      <dsp:nvSpPr>
        <dsp:cNvPr id="0" name=""/>
        <dsp:cNvSpPr/>
      </dsp:nvSpPr>
      <dsp:spPr>
        <a:xfrm>
          <a:off x="1115612" y="3008377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Permite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Crear bienes y servicios que  satisfacen a las personas.</a:t>
          </a:r>
          <a:endParaRPr lang="es-CO" sz="2300" kern="1200" dirty="0"/>
        </a:p>
      </dsp:txBody>
      <dsp:txXfrm>
        <a:off x="1173009" y="3065774"/>
        <a:ext cx="2971305" cy="1844879"/>
      </dsp:txXfrm>
    </dsp:sp>
    <dsp:sp modelId="{B791A596-D4E0-4007-BC0D-FBF288B4E410}">
      <dsp:nvSpPr>
        <dsp:cNvPr id="0" name=""/>
        <dsp:cNvSpPr/>
      </dsp:nvSpPr>
      <dsp:spPr>
        <a:xfrm>
          <a:off x="4743450" y="2857660"/>
          <a:ext cx="3086099" cy="1959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A2A32-9AB9-4E2C-88C5-E7722C46ABFE}">
      <dsp:nvSpPr>
        <dsp:cNvPr id="0" name=""/>
        <dsp:cNvSpPr/>
      </dsp:nvSpPr>
      <dsp:spPr>
        <a:xfrm>
          <a:off x="5086350" y="3183415"/>
          <a:ext cx="3086099" cy="1959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También es el conjunto  de saberes y habilidades de </a:t>
          </a:r>
          <a:r>
            <a:rPr lang="es-CO" sz="2300" kern="1200" dirty="0" err="1" smtClean="0"/>
            <a:t>deztrezas</a:t>
          </a:r>
          <a:r>
            <a:rPr lang="es-CO" sz="2300" kern="1200" dirty="0" smtClean="0"/>
            <a:t> </a:t>
          </a:r>
          <a:endParaRPr lang="es-CO" sz="2300" kern="1200" dirty="0"/>
        </a:p>
      </dsp:txBody>
      <dsp:txXfrm>
        <a:off x="5143747" y="3240812"/>
        <a:ext cx="2971305" cy="184487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5C678-47A5-4F95-B9FE-9E7BCC99DD88}">
      <dsp:nvSpPr>
        <dsp:cNvPr id="0" name=""/>
        <dsp:cNvSpPr/>
      </dsp:nvSpPr>
      <dsp:spPr>
        <a:xfrm>
          <a:off x="0" y="1370431"/>
          <a:ext cx="2774230" cy="15383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Es un conjunto de saberes prácticos o procedimientos para obtener el resultado deseado 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769167" y="1370431"/>
        <a:ext cx="1235897" cy="1538333"/>
      </dsp:txXfrm>
    </dsp:sp>
    <dsp:sp modelId="{A8F365E3-A30B-4BB9-A1BD-410A4F57E341}">
      <dsp:nvSpPr>
        <dsp:cNvPr id="0" name=""/>
        <dsp:cNvSpPr/>
      </dsp:nvSpPr>
      <dsp:spPr>
        <a:xfrm>
          <a:off x="2487790" y="1280180"/>
          <a:ext cx="2774230" cy="16882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La técnica se puede aplicar en cualquier ámbito humano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3331916" y="1280180"/>
        <a:ext cx="1085978" cy="1688252"/>
      </dsp:txXfrm>
    </dsp:sp>
    <dsp:sp modelId="{72BD1303-6911-46CA-B2F0-6F6A92782CAB}">
      <dsp:nvSpPr>
        <dsp:cNvPr id="0" name=""/>
        <dsp:cNvSpPr/>
      </dsp:nvSpPr>
      <dsp:spPr>
        <a:xfrm>
          <a:off x="4995892" y="1584746"/>
          <a:ext cx="2774230" cy="1402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" pitchFamily="34" charset="0"/>
              <a:cs typeface="Arial" pitchFamily="34" charset="0"/>
            </a:rPr>
            <a:t>La técnica surgió de la necesidad humana de modificar su medio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5697145" y="1584746"/>
        <a:ext cx="1371724" cy="1402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BC627-7C2A-49A9-B9B8-95E9C2B9F23A}">
      <dsp:nvSpPr>
        <dsp:cNvPr id="0" name=""/>
        <dsp:cNvSpPr/>
      </dsp:nvSpPr>
      <dsp:spPr>
        <a:xfrm>
          <a:off x="0" y="0"/>
          <a:ext cx="7772400" cy="1428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600" kern="1200" dirty="0"/>
        </a:p>
      </dsp:txBody>
      <dsp:txXfrm>
        <a:off x="1697355" y="0"/>
        <a:ext cx="6075045" cy="1428749"/>
      </dsp:txXfrm>
    </dsp:sp>
    <dsp:sp modelId="{5123E4D1-9113-4C27-92DA-C0559458E4D6}">
      <dsp:nvSpPr>
        <dsp:cNvPr id="0" name=""/>
        <dsp:cNvSpPr/>
      </dsp:nvSpPr>
      <dsp:spPr>
        <a:xfrm>
          <a:off x="184690" y="187612"/>
          <a:ext cx="1554480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241A6C-8CC3-4EB6-ACC9-484E190E622E}">
      <dsp:nvSpPr>
        <dsp:cNvPr id="0" name=""/>
        <dsp:cNvSpPr/>
      </dsp:nvSpPr>
      <dsp:spPr>
        <a:xfrm>
          <a:off x="0" y="1572639"/>
          <a:ext cx="7772400" cy="1428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Letrina a abonera seca</a:t>
          </a:r>
          <a:endParaRPr lang="es-CO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Es una manera higiénica de disponer de los excrementos humanos  tecnología apropiada para ambientes  donde el agua es escasa 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O se puede depurar su carga orgánica.</a:t>
          </a:r>
          <a:endParaRPr lang="es-CO" sz="1600" kern="1200" dirty="0"/>
        </a:p>
      </dsp:txBody>
      <dsp:txXfrm>
        <a:off x="1697355" y="1572639"/>
        <a:ext cx="6075045" cy="1428749"/>
      </dsp:txXfrm>
    </dsp:sp>
    <dsp:sp modelId="{52C904C9-86E3-48AF-A4F4-C9A3011AD8DF}">
      <dsp:nvSpPr>
        <dsp:cNvPr id="0" name=""/>
        <dsp:cNvSpPr/>
      </dsp:nvSpPr>
      <dsp:spPr>
        <a:xfrm>
          <a:off x="142875" y="1714499"/>
          <a:ext cx="1554480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976C4-C220-4C01-92CE-DD520E4A9B85}">
      <dsp:nvSpPr>
        <dsp:cNvPr id="0" name=""/>
        <dsp:cNvSpPr/>
      </dsp:nvSpPr>
      <dsp:spPr>
        <a:xfrm>
          <a:off x="0" y="3143249"/>
          <a:ext cx="7772400" cy="1428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kern="1200" dirty="0" smtClean="0"/>
            <a:t>Bioconstrución o construcción</a:t>
          </a:r>
          <a:endParaRPr lang="es-CO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Construcción de viviendas con materiales locales.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 smtClean="0"/>
            <a:t>Diseños sencillos pero que garantizan la estabilidad de la constricción</a:t>
          </a:r>
          <a:endParaRPr lang="es-CO" sz="1600" kern="1200" dirty="0"/>
        </a:p>
      </dsp:txBody>
      <dsp:txXfrm>
        <a:off x="1697355" y="3143249"/>
        <a:ext cx="6075045" cy="1428749"/>
      </dsp:txXfrm>
    </dsp:sp>
    <dsp:sp modelId="{6269724F-7852-4D32-A0D0-4FCB7D401D1D}">
      <dsp:nvSpPr>
        <dsp:cNvPr id="0" name=""/>
        <dsp:cNvSpPr/>
      </dsp:nvSpPr>
      <dsp:spPr>
        <a:xfrm>
          <a:off x="142875" y="3286124"/>
          <a:ext cx="1554480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11AB5-1509-401D-9424-8478DCD59BAA}">
      <dsp:nvSpPr>
        <dsp:cNvPr id="0" name=""/>
        <dsp:cNvSpPr/>
      </dsp:nvSpPr>
      <dsp:spPr>
        <a:xfrm>
          <a:off x="2064943" y="308609"/>
          <a:ext cx="3840480" cy="38404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Esta formado por: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Instruciones , microprocesador, registro y unidad central de procedimiento</a:t>
          </a:r>
          <a:endParaRPr lang="es-CO" sz="1300" kern="1200" dirty="0"/>
        </a:p>
      </dsp:txBody>
      <dsp:txXfrm>
        <a:off x="4152976" y="1017270"/>
        <a:ext cx="1303020" cy="1280160"/>
      </dsp:txXfrm>
    </dsp:sp>
    <dsp:sp modelId="{1691BC73-96CC-44EA-82A7-5E0983152EC0}">
      <dsp:nvSpPr>
        <dsp:cNvPr id="0" name=""/>
        <dsp:cNvSpPr/>
      </dsp:nvSpPr>
      <dsp:spPr>
        <a:xfrm>
          <a:off x="1943094" y="430206"/>
          <a:ext cx="3840480" cy="3840480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300" kern="1200" dirty="0"/>
        </a:p>
      </dsp:txBody>
      <dsp:txXfrm>
        <a:off x="2994654" y="2853366"/>
        <a:ext cx="1737360" cy="1188720"/>
      </dsp:txXfrm>
    </dsp:sp>
    <dsp:sp modelId="{64511438-FC64-4D9A-8705-A94041784C46}">
      <dsp:nvSpPr>
        <dsp:cNvPr id="0" name=""/>
        <dsp:cNvSpPr/>
      </dsp:nvSpPr>
      <dsp:spPr>
        <a:xfrm>
          <a:off x="1866976" y="422910"/>
          <a:ext cx="3840480" cy="38404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Es un programa de ejecución de actividades con una secuencia de </a:t>
          </a:r>
          <a:r>
            <a:rPr lang="es-CO" sz="1300" kern="1200" dirty="0" err="1" smtClean="0"/>
            <a:t>instruciones</a:t>
          </a:r>
          <a:endParaRPr lang="es-CO" sz="1300" kern="1200" dirty="0"/>
        </a:p>
      </dsp:txBody>
      <dsp:txXfrm>
        <a:off x="2278456" y="1177290"/>
        <a:ext cx="1303020" cy="1280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84731-6438-4A00-BBE1-63D470BF2118}">
      <dsp:nvSpPr>
        <dsp:cNvPr id="0" name=""/>
        <dsp:cNvSpPr/>
      </dsp:nvSpPr>
      <dsp:spPr>
        <a:xfrm>
          <a:off x="14270" y="58731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Esta basado en la generación del diente  del engranaje a partir  del diámetro exterior del mismo.</a:t>
          </a:r>
          <a:endParaRPr lang="es-CO" sz="2200" kern="1200" dirty="0"/>
        </a:p>
      </dsp:txBody>
      <dsp:txXfrm>
        <a:off x="54443" y="98904"/>
        <a:ext cx="5126476" cy="1291254"/>
      </dsp:txXfrm>
    </dsp:sp>
    <dsp:sp modelId="{347E8BF4-399F-45A7-9F4A-3C57882A13D1}">
      <dsp:nvSpPr>
        <dsp:cNvPr id="0" name=""/>
        <dsp:cNvSpPr/>
      </dsp:nvSpPr>
      <dsp:spPr>
        <a:xfrm>
          <a:off x="728670" y="1644653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Este se realiza por varios procedimientos entre los cuales encontramos : colado en arena moldeo de cascara entre </a:t>
          </a:r>
          <a:r>
            <a:rPr lang="es-CO" sz="2200" kern="1200" dirty="0" err="1" smtClean="0"/>
            <a:t>otros.Z</a:t>
          </a:r>
          <a:endParaRPr lang="es-CO" sz="2200" kern="1200" dirty="0"/>
        </a:p>
      </dsp:txBody>
      <dsp:txXfrm>
        <a:off x="768843" y="1684826"/>
        <a:ext cx="5051724" cy="1291254"/>
      </dsp:txXfrm>
    </dsp:sp>
    <dsp:sp modelId="{21AF4036-FF8C-42A3-93D1-129218F923B0}">
      <dsp:nvSpPr>
        <dsp:cNvPr id="0" name=""/>
        <dsp:cNvSpPr/>
      </dsp:nvSpPr>
      <dsp:spPr>
        <a:xfrm>
          <a:off x="1165859" y="3200399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kern="1200" dirty="0" smtClean="0"/>
            <a:t>También puede realizarse primero por extracción  y luego rebanar y formar generadores</a:t>
          </a:r>
          <a:endParaRPr lang="es-CO" sz="2200" kern="1200" dirty="0"/>
        </a:p>
      </dsp:txBody>
      <dsp:txXfrm>
        <a:off x="1206032" y="3240572"/>
        <a:ext cx="5051724" cy="1291254"/>
      </dsp:txXfrm>
    </dsp:sp>
    <dsp:sp modelId="{3E7C3FC4-AB09-4404-81A9-187ABCB94DF2}">
      <dsp:nvSpPr>
        <dsp:cNvPr id="0" name=""/>
        <dsp:cNvSpPr/>
      </dsp:nvSpPr>
      <dsp:spPr>
        <a:xfrm>
          <a:off x="5586422" y="1110303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>
        <a:off x="5787018" y="1110303"/>
        <a:ext cx="490348" cy="670884"/>
      </dsp:txXfrm>
    </dsp:sp>
    <dsp:sp modelId="{45E07CB4-E48B-413A-B80A-98BB17FA861F}">
      <dsp:nvSpPr>
        <dsp:cNvPr id="0" name=""/>
        <dsp:cNvSpPr/>
      </dsp:nvSpPr>
      <dsp:spPr>
        <a:xfrm>
          <a:off x="6297930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>
        <a:off x="6498526" y="2631186"/>
        <a:ext cx="490348" cy="6708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92BCD-AD44-4BA5-BA4B-7F9F598225D2}">
      <dsp:nvSpPr>
        <dsp:cNvPr id="0" name=""/>
        <dsp:cNvSpPr/>
      </dsp:nvSpPr>
      <dsp:spPr>
        <a:xfrm>
          <a:off x="5868915" y="2720641"/>
          <a:ext cx="91440" cy="5444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1226"/>
              </a:lnTo>
              <a:lnTo>
                <a:pt x="73478" y="381226"/>
              </a:lnTo>
              <a:lnTo>
                <a:pt x="73478" y="54449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A4E28-1BAA-4571-B82A-A56954AF20ED}">
      <dsp:nvSpPr>
        <dsp:cNvPr id="0" name=""/>
        <dsp:cNvSpPr/>
      </dsp:nvSpPr>
      <dsp:spPr>
        <a:xfrm>
          <a:off x="4326813" y="1120823"/>
          <a:ext cx="1587822" cy="480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389"/>
              </a:lnTo>
              <a:lnTo>
                <a:pt x="1587822" y="317389"/>
              </a:lnTo>
              <a:lnTo>
                <a:pt x="1587822" y="4806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64F26-1698-4F2C-A3FD-2541AE66B9FA}">
      <dsp:nvSpPr>
        <dsp:cNvPr id="0" name=""/>
        <dsp:cNvSpPr/>
      </dsp:nvSpPr>
      <dsp:spPr>
        <a:xfrm>
          <a:off x="2711231" y="2752560"/>
          <a:ext cx="1060258" cy="51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974"/>
              </a:lnTo>
              <a:lnTo>
                <a:pt x="1060258" y="350974"/>
              </a:lnTo>
              <a:lnTo>
                <a:pt x="1060258" y="51424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2E83F-B08C-466E-9DF8-8ADF2C447B24}">
      <dsp:nvSpPr>
        <dsp:cNvPr id="0" name=""/>
        <dsp:cNvSpPr/>
      </dsp:nvSpPr>
      <dsp:spPr>
        <a:xfrm>
          <a:off x="1634177" y="2752560"/>
          <a:ext cx="1077054" cy="512579"/>
        </a:xfrm>
        <a:custGeom>
          <a:avLst/>
          <a:gdLst/>
          <a:ahLst/>
          <a:cxnLst/>
          <a:rect l="0" t="0" r="0" b="0"/>
          <a:pathLst>
            <a:path>
              <a:moveTo>
                <a:pt x="1077054" y="0"/>
              </a:moveTo>
              <a:lnTo>
                <a:pt x="1077054" y="349308"/>
              </a:lnTo>
              <a:lnTo>
                <a:pt x="0" y="349308"/>
              </a:lnTo>
              <a:lnTo>
                <a:pt x="0" y="51257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4AE49-6EAC-4007-8D3E-4DC61C69B1F4}">
      <dsp:nvSpPr>
        <dsp:cNvPr id="0" name=""/>
        <dsp:cNvSpPr/>
      </dsp:nvSpPr>
      <dsp:spPr>
        <a:xfrm>
          <a:off x="2711231" y="1120823"/>
          <a:ext cx="1615581" cy="512579"/>
        </a:xfrm>
        <a:custGeom>
          <a:avLst/>
          <a:gdLst/>
          <a:ahLst/>
          <a:cxnLst/>
          <a:rect l="0" t="0" r="0" b="0"/>
          <a:pathLst>
            <a:path>
              <a:moveTo>
                <a:pt x="1615581" y="0"/>
              </a:moveTo>
              <a:lnTo>
                <a:pt x="1615581" y="349308"/>
              </a:lnTo>
              <a:lnTo>
                <a:pt x="0" y="349308"/>
              </a:lnTo>
              <a:lnTo>
                <a:pt x="0" y="5125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2D9EA-4F56-47DD-8D72-7DCEC667964E}">
      <dsp:nvSpPr>
        <dsp:cNvPr id="0" name=""/>
        <dsp:cNvSpPr/>
      </dsp:nvSpPr>
      <dsp:spPr>
        <a:xfrm>
          <a:off x="3445586" y="1665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2FC39-DC9B-41B0-A50C-AC022C4D9852}">
      <dsp:nvSpPr>
        <dsp:cNvPr id="0" name=""/>
        <dsp:cNvSpPr/>
      </dsp:nvSpPr>
      <dsp:spPr>
        <a:xfrm>
          <a:off x="3641414" y="187702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Productos  tecnológicos </a:t>
          </a:r>
          <a:endParaRPr lang="es-CO" sz="1000" kern="1200" dirty="0"/>
        </a:p>
      </dsp:txBody>
      <dsp:txXfrm>
        <a:off x="3674193" y="220481"/>
        <a:ext cx="1696894" cy="1053599"/>
      </dsp:txXfrm>
    </dsp:sp>
    <dsp:sp modelId="{B9956CD2-20E3-43C1-9FC7-AC8ABB58601F}">
      <dsp:nvSpPr>
        <dsp:cNvPr id="0" name=""/>
        <dsp:cNvSpPr/>
      </dsp:nvSpPr>
      <dsp:spPr>
        <a:xfrm>
          <a:off x="1830005" y="1633403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9F6C1-7BFC-41A8-8B8E-DD60F60D7A43}">
      <dsp:nvSpPr>
        <dsp:cNvPr id="0" name=""/>
        <dsp:cNvSpPr/>
      </dsp:nvSpPr>
      <dsp:spPr>
        <a:xfrm>
          <a:off x="2025833" y="1819439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Es un factor que perdura ,mientras que  el producto es el resultado de lo introducido.</a:t>
          </a:r>
          <a:endParaRPr lang="es-CO" sz="1000" kern="1200" dirty="0"/>
        </a:p>
      </dsp:txBody>
      <dsp:txXfrm>
        <a:off x="2058612" y="1852218"/>
        <a:ext cx="1696894" cy="1053599"/>
      </dsp:txXfrm>
    </dsp:sp>
    <dsp:sp modelId="{B79D2080-C420-4D94-8CDF-8EE7F2701AA7}">
      <dsp:nvSpPr>
        <dsp:cNvPr id="0" name=""/>
        <dsp:cNvSpPr/>
      </dsp:nvSpPr>
      <dsp:spPr>
        <a:xfrm>
          <a:off x="752951" y="3265140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16AD2-3AE8-4353-98D8-BF6BF298C9A2}">
      <dsp:nvSpPr>
        <dsp:cNvPr id="0" name=""/>
        <dsp:cNvSpPr/>
      </dsp:nvSpPr>
      <dsp:spPr>
        <a:xfrm>
          <a:off x="948779" y="3451176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BIENES: son los artefactos y materiales como la moto el televisor  entre otros-</a:t>
          </a:r>
          <a:endParaRPr lang="es-CO" sz="1000" kern="1200" dirty="0"/>
        </a:p>
      </dsp:txBody>
      <dsp:txXfrm>
        <a:off x="981558" y="3483955"/>
        <a:ext cx="1696894" cy="1053599"/>
      </dsp:txXfrm>
    </dsp:sp>
    <dsp:sp modelId="{F4ABD503-50D7-4EB6-AA1F-602322191353}">
      <dsp:nvSpPr>
        <dsp:cNvPr id="0" name=""/>
        <dsp:cNvSpPr/>
      </dsp:nvSpPr>
      <dsp:spPr>
        <a:xfrm>
          <a:off x="2890263" y="3266806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85BB0-ABC5-464D-9451-2F2097153EDE}">
      <dsp:nvSpPr>
        <dsp:cNvPr id="0" name=""/>
        <dsp:cNvSpPr/>
      </dsp:nvSpPr>
      <dsp:spPr>
        <a:xfrm>
          <a:off x="3086091" y="3452842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SERVICIOS: Son los beneficios provenientes de la organización del trabajo grupal o individual</a:t>
          </a:r>
          <a:endParaRPr lang="es-CO" sz="1000" kern="1200" dirty="0"/>
        </a:p>
      </dsp:txBody>
      <dsp:txXfrm>
        <a:off x="3118870" y="3485621"/>
        <a:ext cx="1696894" cy="1053599"/>
      </dsp:txXfrm>
    </dsp:sp>
    <dsp:sp modelId="{2AC44880-22A0-440C-B6F2-7EA6650E2A25}">
      <dsp:nvSpPr>
        <dsp:cNvPr id="0" name=""/>
        <dsp:cNvSpPr/>
      </dsp:nvSpPr>
      <dsp:spPr>
        <a:xfrm>
          <a:off x="5033409" y="1601484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0B08C-D83F-45F8-888D-EEB9331B59DF}">
      <dsp:nvSpPr>
        <dsp:cNvPr id="0" name=""/>
        <dsp:cNvSpPr/>
      </dsp:nvSpPr>
      <dsp:spPr>
        <a:xfrm>
          <a:off x="5229237" y="1787521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Son todos aquellos que responden a las necesidades  de las personas y se obtienen a través  a partir de tecnologías. Hay tres clase de productos.</a:t>
          </a:r>
          <a:endParaRPr lang="es-CO" sz="1000" kern="1200" dirty="0"/>
        </a:p>
      </dsp:txBody>
      <dsp:txXfrm>
        <a:off x="5262016" y="1820300"/>
        <a:ext cx="1696894" cy="1053599"/>
      </dsp:txXfrm>
    </dsp:sp>
    <dsp:sp modelId="{4DCB6B56-76AC-428B-A35A-1EF083F698E2}">
      <dsp:nvSpPr>
        <dsp:cNvPr id="0" name=""/>
        <dsp:cNvSpPr/>
      </dsp:nvSpPr>
      <dsp:spPr>
        <a:xfrm>
          <a:off x="5061168" y="3265140"/>
          <a:ext cx="1762452" cy="111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55897-99D3-48C2-823F-1A069963ABF6}">
      <dsp:nvSpPr>
        <dsp:cNvPr id="0" name=""/>
        <dsp:cNvSpPr/>
      </dsp:nvSpPr>
      <dsp:spPr>
        <a:xfrm>
          <a:off x="5256996" y="3451176"/>
          <a:ext cx="1762452" cy="111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i="1" kern="1200" dirty="0" smtClean="0"/>
            <a:t>PROCESOS :Son las técnicas que se desarrollan  para mejorar la producción, como los medicamentos </a:t>
          </a:r>
          <a:r>
            <a:rPr lang="es-CO" sz="1000" kern="1200" dirty="0" smtClean="0"/>
            <a:t>y otros</a:t>
          </a:r>
          <a:endParaRPr lang="es-CO" sz="1000" kern="1200" dirty="0"/>
        </a:p>
      </dsp:txBody>
      <dsp:txXfrm>
        <a:off x="5289775" y="3483955"/>
        <a:ext cx="1696894" cy="10535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31BCA-EB81-4949-A7B6-BA8723DAA354}">
      <dsp:nvSpPr>
        <dsp:cNvPr id="0" name=""/>
        <dsp:cNvSpPr/>
      </dsp:nvSpPr>
      <dsp:spPr>
        <a:xfrm>
          <a:off x="1569838" y="0"/>
          <a:ext cx="4572000" cy="4572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59DCA-A938-431C-A4E2-41111C1AFDF8}">
      <dsp:nvSpPr>
        <dsp:cNvPr id="0" name=""/>
        <dsp:cNvSpPr/>
      </dsp:nvSpPr>
      <dsp:spPr>
        <a:xfrm>
          <a:off x="287518" y="573081"/>
          <a:ext cx="3251874" cy="1780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IPOD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El famoso iPod de Apple no fue el primer reproductor portátil de música pero si fue el primero que simplifico lo suficiente el proceso como para hacerlo cómodo 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374437" y="660000"/>
        <a:ext cx="3078036" cy="1606710"/>
      </dsp:txXfrm>
    </dsp:sp>
    <dsp:sp modelId="{85DFD49B-E46F-44D3-AB55-098781B8A958}">
      <dsp:nvSpPr>
        <dsp:cNvPr id="0" name=""/>
        <dsp:cNvSpPr/>
      </dsp:nvSpPr>
      <dsp:spPr>
        <a:xfrm>
          <a:off x="3930855" y="501633"/>
          <a:ext cx="3323304" cy="1783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MOTOROLA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El primer teléfono móvil que fue realmente funcional los anteriores eran demasiados grandes e incomodos</a:t>
          </a:r>
        </a:p>
      </dsp:txBody>
      <dsp:txXfrm>
        <a:off x="4017898" y="588676"/>
        <a:ext cx="3149218" cy="1608994"/>
      </dsp:txXfrm>
    </dsp:sp>
    <dsp:sp modelId="{D8029739-9F65-41BE-957F-64B79580B83E}">
      <dsp:nvSpPr>
        <dsp:cNvPr id="0" name=""/>
        <dsp:cNvSpPr/>
      </dsp:nvSpPr>
      <dsp:spPr>
        <a:xfrm>
          <a:off x="284638" y="2573346"/>
          <a:ext cx="3217585" cy="1783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WordPerfect es una increíble aplicación para dos  muy innovadora que puso la base para los futuros programas de procesamiento de texto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371681" y="2660389"/>
        <a:ext cx="3043499" cy="1608994"/>
      </dsp:txXfrm>
    </dsp:sp>
    <dsp:sp modelId="{1D7A5B42-9D89-416A-888A-493B5A7381CA}">
      <dsp:nvSpPr>
        <dsp:cNvPr id="0" name=""/>
        <dsp:cNvSpPr/>
      </dsp:nvSpPr>
      <dsp:spPr>
        <a:xfrm>
          <a:off x="3871915" y="2359037"/>
          <a:ext cx="3373319" cy="1783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err="1" smtClean="0">
              <a:latin typeface="Arial" pitchFamily="34" charset="0"/>
              <a:cs typeface="Arial" pitchFamily="34" charset="0"/>
            </a:rPr>
            <a:t>tetris</a:t>
          </a:r>
          <a:r>
            <a:rPr lang="es-CO" sz="1200" kern="1200" dirty="0" smtClean="0">
              <a:latin typeface="Arial" pitchFamily="34" charset="0"/>
              <a:cs typeface="Arial" pitchFamily="34" charset="0"/>
            </a:rPr>
            <a:t> el famoso </a:t>
          </a:r>
          <a:r>
            <a:rPr lang="es-CO" sz="1200" kern="1200" dirty="0" err="1" smtClean="0">
              <a:latin typeface="Arial" pitchFamily="34" charset="0"/>
              <a:cs typeface="Arial" pitchFamily="34" charset="0"/>
            </a:rPr>
            <a:t>puzzle</a:t>
          </a:r>
          <a:r>
            <a:rPr lang="es-CO" sz="1200" kern="1200" dirty="0" smtClean="0">
              <a:latin typeface="Arial" pitchFamily="34" charset="0"/>
              <a:cs typeface="Arial" pitchFamily="34" charset="0"/>
            </a:rPr>
            <a:t> creado ´por el ruso </a:t>
          </a:r>
          <a:r>
            <a:rPr lang="es-CO" sz="1200" kern="1200" dirty="0" err="1" smtClean="0">
              <a:latin typeface="Arial" pitchFamily="34" charset="0"/>
              <a:cs typeface="Arial" pitchFamily="34" charset="0"/>
            </a:rPr>
            <a:t>alexey</a:t>
          </a:r>
          <a:r>
            <a:rPr lang="es-CO" sz="1200" kern="1200" dirty="0" smtClean="0">
              <a:latin typeface="Arial" pitchFamily="34" charset="0"/>
              <a:cs typeface="Arial" pitchFamily="34" charset="0"/>
            </a:rPr>
            <a:t> fue el primer videojuego que planteo un reto puramente </a:t>
          </a:r>
          <a:r>
            <a:rPr lang="es-CO" sz="1200" kern="1200" dirty="0" err="1" smtClean="0">
              <a:latin typeface="Arial" pitchFamily="34" charset="0"/>
              <a:cs typeface="Arial" pitchFamily="34" charset="0"/>
            </a:rPr>
            <a:t>cerebralT</a:t>
          </a:r>
          <a:r>
            <a:rPr lang="es-CO" sz="1200" kern="1200" dirty="0" smtClean="0">
              <a:latin typeface="Arial" pitchFamily="34" charset="0"/>
              <a:cs typeface="Arial" pitchFamily="34" charset="0"/>
            </a:rPr>
            <a:t>
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3958958" y="2446080"/>
        <a:ext cx="3199233" cy="16089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E535-D032-446D-8A80-38F280D8BF27}">
      <dsp:nvSpPr>
        <dsp:cNvPr id="0" name=""/>
        <dsp:cNvSpPr/>
      </dsp:nvSpPr>
      <dsp:spPr>
        <a:xfrm>
          <a:off x="0" y="15399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024E9C-9978-487B-9CED-602BB9A42669}">
      <dsp:nvSpPr>
        <dsp:cNvPr id="0" name=""/>
        <dsp:cNvSpPr/>
      </dsp:nvSpPr>
      <dsp:spPr>
        <a:xfrm>
          <a:off x="743760" y="0"/>
          <a:ext cx="4267200" cy="7347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Es un conjunto de elementos y variables que van a contextuar la acción humana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779629" y="35869"/>
        <a:ext cx="4195462" cy="663051"/>
      </dsp:txXfrm>
    </dsp:sp>
    <dsp:sp modelId="{A2086DFD-E370-42DF-A275-C929C7C04393}">
      <dsp:nvSpPr>
        <dsp:cNvPr id="0" name=""/>
        <dsp:cNvSpPr/>
      </dsp:nvSpPr>
      <dsp:spPr>
        <a:xfrm>
          <a:off x="0" y="159415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D06028-16B8-4876-8C5C-027C86D44385}">
      <dsp:nvSpPr>
        <dsp:cNvPr id="0" name=""/>
        <dsp:cNvSpPr/>
      </dsp:nvSpPr>
      <dsp:spPr>
        <a:xfrm>
          <a:off x="815748" y="1378126"/>
          <a:ext cx="3834249" cy="649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>
              <a:latin typeface="Arial" pitchFamily="34" charset="0"/>
              <a:cs typeface="Arial" pitchFamily="34" charset="0"/>
            </a:rPr>
            <a:t>El sistema tecnológico permite establecer conexiones de una técnica</a:t>
          </a:r>
          <a:endParaRPr lang="es-CO" sz="1200" kern="1200" dirty="0">
            <a:latin typeface="Arial" pitchFamily="34" charset="0"/>
            <a:cs typeface="Arial" pitchFamily="34" charset="0"/>
          </a:endParaRPr>
        </a:p>
      </dsp:txBody>
      <dsp:txXfrm>
        <a:off x="847445" y="1409823"/>
        <a:ext cx="3770855" cy="585927"/>
      </dsp:txXfrm>
    </dsp:sp>
    <dsp:sp modelId="{C581F5BA-6C17-4328-9723-97FC3D6A78A3}">
      <dsp:nvSpPr>
        <dsp:cNvPr id="0" name=""/>
        <dsp:cNvSpPr/>
      </dsp:nvSpPr>
      <dsp:spPr>
        <a:xfrm>
          <a:off x="0" y="3073322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01ADB7-1FF1-4933-A6B5-6871269238C6}">
      <dsp:nvSpPr>
        <dsp:cNvPr id="0" name=""/>
        <dsp:cNvSpPr/>
      </dsp:nvSpPr>
      <dsp:spPr>
        <a:xfrm>
          <a:off x="599141" y="2818283"/>
          <a:ext cx="4263032" cy="7978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El sistema tecnológico se relaciona con el sistema productivo</a:t>
          </a:r>
          <a:endParaRPr lang="es-CO" sz="1200" kern="1200" dirty="0"/>
        </a:p>
      </dsp:txBody>
      <dsp:txXfrm>
        <a:off x="638091" y="2857233"/>
        <a:ext cx="4185132" cy="719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D40F2-E20D-4C23-9445-3E429D63E0F9}" type="datetimeFigureOut">
              <a:rPr lang="es-CO" smtClean="0"/>
              <a:t>24/11/2012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8A71-620C-4B43-9AAD-442AC616BA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491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F8A71-620C-4B43-9AAD-442AC616BA14}" type="slidenum">
              <a:rPr lang="es-CO" smtClean="0"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8CFA9A-F9C9-46FA-B357-EA9E8D64375E}" type="datetimeFigureOut">
              <a:rPr lang="es-CO" smtClean="0"/>
              <a:pPr/>
              <a:t>24/11/2012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9F830F-442A-4A8D-AB90-A73C5A2B332E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slide" Target="slide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slide" Target="slide2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slide" Target="slide2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slide" Target="slide2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2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-214338"/>
            <a:ext cx="9144000" cy="6858000"/>
          </a:xfrm>
          <a:solidFill>
            <a:schemeClr val="bg1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  CONCEPTOS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CO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YENNY FERNANDA CELY ROJAS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CO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DORA LIDIA ORJUELA 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CO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9-1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CO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INFORMATICA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CO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INSTITUCIÓN EDUCATIVA  PANAMERICANO PUENTE BOYACÁ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VENTAQUEMADA</a:t>
            </a:r>
            <a:b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sz="1800" b="1" dirty="0" smtClean="0">
                <a:solidFill>
                  <a:schemeClr val="tx2">
                    <a:lumMod val="50000"/>
                  </a:schemeClr>
                </a:solidFill>
              </a:rPr>
              <a:t>2012</a:t>
            </a:r>
            <a:endParaRPr lang="es-CO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Ejemplos de sistemas </a:t>
            </a:r>
            <a:r>
              <a:rPr lang="es-CO" dirty="0" smtClean="0">
                <a:hlinkClick r:id="rId2" action="ppaction://hlinksldjump"/>
              </a:rPr>
              <a:t>tecnológicos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Flecha izquierda"/>
          <p:cNvSpPr/>
          <p:nvPr/>
        </p:nvSpPr>
        <p:spPr>
          <a:xfrm>
            <a:off x="928662" y="1571612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SERVICIOS</a:t>
            </a:r>
            <a:endParaRPr lang="es-CO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546385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357166"/>
            <a:ext cx="7772400" cy="914400"/>
          </a:xfrm>
        </p:spPr>
        <p:txBody>
          <a:bodyPr/>
          <a:lstStyle/>
          <a:p>
            <a:pPr algn="ctr"/>
            <a:r>
              <a:rPr lang="es-CO" dirty="0" smtClean="0"/>
              <a:t>Ejemplos de sistemas tecnológicos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izquierda">
            <a:hlinkClick r:id="rId7" action="ppaction://hlinksldjump"/>
          </p:cNvPr>
          <p:cNvSpPr/>
          <p:nvPr/>
        </p:nvSpPr>
        <p:spPr>
          <a:xfrm>
            <a:off x="857224" y="928670"/>
            <a:ext cx="1071570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ARTEFACTOS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676464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883655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Ejemplos de artefactos tecnológicos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izquierda">
            <a:hlinkClick r:id="rId7" action="ppaction://hlinksldjump"/>
          </p:cNvPr>
          <p:cNvSpPr/>
          <p:nvPr/>
        </p:nvSpPr>
        <p:spPr>
          <a:xfrm>
            <a:off x="785786" y="1857364"/>
            <a:ext cx="642942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HERRAMIENTAS</a:t>
            </a:r>
            <a:endParaRPr lang="es-CO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210097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EJEMPLOS DE HERRAMIENTAS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izquierda">
            <a:hlinkClick r:id="rId7" action="ppaction://hlinksldjump"/>
          </p:cNvPr>
          <p:cNvSpPr/>
          <p:nvPr/>
        </p:nvSpPr>
        <p:spPr>
          <a:xfrm>
            <a:off x="785786" y="1928802"/>
            <a:ext cx="92869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r>
              <a:rPr lang="es-CO" dirty="0" smtClean="0"/>
              <a:t>MATERIALES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71691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ELEMPLOS DE MATERIALES TECNOLOGICOS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537453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izquierda">
            <a:hlinkClick r:id="rId7" action="ppaction://hlinksldjump"/>
          </p:cNvPr>
          <p:cNvSpPr/>
          <p:nvPr/>
        </p:nvSpPr>
        <p:spPr>
          <a:xfrm>
            <a:off x="857224" y="1000108"/>
            <a:ext cx="1000132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TECNICA</a:t>
            </a:r>
            <a:endParaRPr lang="es-CO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851048"/>
              </p:ext>
            </p:extLst>
          </p:nvPr>
        </p:nvGraphicFramePr>
        <p:xfrm>
          <a:off x="500034" y="142873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s-CO" dirty="0" smtClean="0"/>
              <a:t>TECNOLOGIA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710151"/>
              </p:ext>
            </p:extLst>
          </p:nvPr>
        </p:nvGraphicFramePr>
        <p:xfrm>
          <a:off x="0" y="1428736"/>
          <a:ext cx="9144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002060"/>
                </a:solidFill>
              </a:rPr>
              <a:t>EJEMPLOS DE TECNOLOGIAS APROPIADAS</a:t>
            </a:r>
            <a:endParaRPr lang="es-CO" dirty="0">
              <a:solidFill>
                <a:srgbClr val="002060"/>
              </a:solidFill>
            </a:endParaRPr>
          </a:p>
        </p:txBody>
      </p:sp>
      <p:graphicFrame>
        <p:nvGraphicFramePr>
          <p:cNvPr id="16" name="1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112834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Flecha izquierda">
            <a:hlinkClick r:id="rId7" action="ppaction://hlinksldjump"/>
          </p:cNvPr>
          <p:cNvSpPr/>
          <p:nvPr/>
        </p:nvSpPr>
        <p:spPr>
          <a:xfrm>
            <a:off x="785786" y="157161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PROCESOS</a:t>
            </a:r>
            <a:endParaRPr lang="es-CO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722248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828600" y="739338"/>
            <a:ext cx="7772400" cy="914400"/>
          </a:xfrm>
        </p:spPr>
        <p:txBody>
          <a:bodyPr/>
          <a:lstStyle/>
          <a:p>
            <a:r>
              <a:rPr lang="es-CO" dirty="0" smtClean="0"/>
              <a:t>Ejemplos de procesos</a:t>
            </a:r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757716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Flecha izquierda">
            <a:hlinkClick r:id="rId8" action="ppaction://hlinksldjump"/>
          </p:cNvPr>
          <p:cNvSpPr/>
          <p:nvPr/>
        </p:nvSpPr>
        <p:spPr>
          <a:xfrm>
            <a:off x="1000100" y="142873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PRODUCTOS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029832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Ejemplos de productos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553299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izquierda">
            <a:hlinkClick r:id="rId7" action="ppaction://hlinksldjump"/>
          </p:cNvPr>
          <p:cNvSpPr/>
          <p:nvPr/>
        </p:nvSpPr>
        <p:spPr>
          <a:xfrm>
            <a:off x="1357290" y="1785926"/>
            <a:ext cx="571504" cy="2857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SISTEMAS TECNOLOGICOS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716958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1422204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755</TotalTime>
  <Words>786</Words>
  <Application>Microsoft Office PowerPoint</Application>
  <PresentationFormat>Presentación en pantalla (4:3)</PresentationFormat>
  <Paragraphs>123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Metro</vt:lpstr>
      <vt:lpstr>  CONCEPTOS  YENNY FERNANDA CELY ROJAS  DORA LIDIA ORJUELA   9-1  INFORMATICA  INSTITUCIÓN EDUCATIVA  PANAMERICANO PUENTE BOYACÁ VENTAQUEMADA 2012</vt:lpstr>
      <vt:lpstr>Presentación de PowerPoint</vt:lpstr>
      <vt:lpstr>TECNOLOGIA</vt:lpstr>
      <vt:lpstr>EJEMPLOS DE TECNOLOGIAS APROPIADAS</vt:lpstr>
      <vt:lpstr>PROCESOS</vt:lpstr>
      <vt:lpstr>Ejemplos de procesos</vt:lpstr>
      <vt:lpstr>PRODUCTOS</vt:lpstr>
      <vt:lpstr>Ejemplos de productos</vt:lpstr>
      <vt:lpstr>SISTEMAS TECNOLOGICOS</vt:lpstr>
      <vt:lpstr>Ejemplos de sistemas tecnológicos</vt:lpstr>
      <vt:lpstr>SERVICIOS</vt:lpstr>
      <vt:lpstr>Ejemplos de sistemas tecnológicos</vt:lpstr>
      <vt:lpstr>ARTEFACTOS</vt:lpstr>
      <vt:lpstr>Ejemplos de artefactos tecnológicos</vt:lpstr>
      <vt:lpstr>HERRAMIENTAS</vt:lpstr>
      <vt:lpstr>EJEMPLOS DE HERRAMIENTAS</vt:lpstr>
      <vt:lpstr>MATERIALES</vt:lpstr>
      <vt:lpstr>ELEMPLOS DE MATERIALES TECNOLOGICOS</vt:lpstr>
      <vt:lpstr>TECNICA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</dc:creator>
  <cp:lastModifiedBy>Katerine</cp:lastModifiedBy>
  <cp:revision>55</cp:revision>
  <dcterms:created xsi:type="dcterms:W3CDTF">2012-09-19T18:30:14Z</dcterms:created>
  <dcterms:modified xsi:type="dcterms:W3CDTF">2012-11-25T00:58:22Z</dcterms:modified>
</cp:coreProperties>
</file>